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4"/>
  </p:handoutMasterIdLst>
  <p:sldIdLst>
    <p:sldId id="256" r:id="rId2"/>
    <p:sldId id="278" r:id="rId3"/>
    <p:sldId id="257" r:id="rId4"/>
    <p:sldId id="259" r:id="rId5"/>
    <p:sldId id="270" r:id="rId6"/>
    <p:sldId id="271" r:id="rId7"/>
    <p:sldId id="272" r:id="rId8"/>
    <p:sldId id="262" r:id="rId9"/>
    <p:sldId id="266" r:id="rId10"/>
    <p:sldId id="264" r:id="rId11"/>
    <p:sldId id="265" r:id="rId12"/>
    <p:sldId id="279" r:id="rId13"/>
    <p:sldId id="273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</p:sldIdLst>
  <p:sldSz cx="9144000" cy="6858000" type="screen4x3"/>
  <p:notesSz cx="6858000" cy="100520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Sorozat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Munka1!$A$2:$A$5</c:f>
              <c:strCache>
                <c:ptCount val="4"/>
                <c:pt idx="0">
                  <c:v>Szántás</c:v>
                </c:pt>
                <c:pt idx="1">
                  <c:v>Tárcsázás</c:v>
                </c:pt>
                <c:pt idx="2">
                  <c:v>Kultivátorozás</c:v>
                </c:pt>
                <c:pt idx="3">
                  <c:v>Direktvetés</c:v>
                </c:pt>
              </c:strCache>
            </c:strRef>
          </c:cat>
          <c:val>
            <c:numRef>
              <c:f>Munka1!$B$2:$B$5</c:f>
              <c:numCache>
                <c:formatCode>General</c:formatCode>
                <c:ptCount val="4"/>
                <c:pt idx="0">
                  <c:v>4.7</c:v>
                </c:pt>
                <c:pt idx="1">
                  <c:v>3.6</c:v>
                </c:pt>
                <c:pt idx="2">
                  <c:v>2.2000000000000002</c:v>
                </c:pt>
                <c:pt idx="3">
                  <c:v>0.60000000000000064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Oszlop2</c:v>
                </c:pt>
              </c:strCache>
            </c:strRef>
          </c:tx>
          <c:invertIfNegative val="0"/>
          <c:cat>
            <c:strRef>
              <c:f>Munka1!$A$2:$A$5</c:f>
              <c:strCache>
                <c:ptCount val="4"/>
                <c:pt idx="0">
                  <c:v>Szántás</c:v>
                </c:pt>
                <c:pt idx="1">
                  <c:v>Tárcsázás</c:v>
                </c:pt>
                <c:pt idx="2">
                  <c:v>Kultivátorozás</c:v>
                </c:pt>
                <c:pt idx="3">
                  <c:v>Direktvetés</c:v>
                </c:pt>
              </c:strCache>
            </c:strRef>
          </c:cat>
          <c:val>
            <c:numRef>
              <c:f>Munka1!$C$2:$C$5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Oszlop1</c:v>
                </c:pt>
              </c:strCache>
            </c:strRef>
          </c:tx>
          <c:invertIfNegative val="0"/>
          <c:cat>
            <c:strRef>
              <c:f>Munka1!$A$2:$A$5</c:f>
              <c:strCache>
                <c:ptCount val="4"/>
                <c:pt idx="0">
                  <c:v>Szántás</c:v>
                </c:pt>
                <c:pt idx="1">
                  <c:v>Tárcsázás</c:v>
                </c:pt>
                <c:pt idx="2">
                  <c:v>Kultivátorozás</c:v>
                </c:pt>
                <c:pt idx="3">
                  <c:v>Direktvetés</c:v>
                </c:pt>
              </c:strCache>
            </c:strRef>
          </c:cat>
          <c:val>
            <c:numRef>
              <c:f>Munka1!$D$2:$D$5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5782896"/>
        <c:axId val="75773648"/>
      </c:barChart>
      <c:catAx>
        <c:axId val="7578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5773648"/>
        <c:crosses val="autoZero"/>
        <c:auto val="1"/>
        <c:lblAlgn val="ctr"/>
        <c:lblOffset val="100"/>
        <c:noMultiLvlLbl val="0"/>
      </c:catAx>
      <c:valAx>
        <c:axId val="75773648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782896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0CFC8-9B82-4365-8190-BCA0798896C2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F1133-7CDD-4142-9FDC-FF5AE2A4E8A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795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011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63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281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92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72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894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232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54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7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945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34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73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03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91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551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83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955-DD3E-4A7F-A50E-2CBD7C2CA228}" type="datetimeFigureOut">
              <a:rPr lang="hu-HU" smtClean="0"/>
              <a:pPr/>
              <a:t>2015.05.18.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95C903-FA2E-4435-A077-EA6BB6341AE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96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2003-as_munkalap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25831" y="302148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Az okszerű talajművelés- a talajok védelmének szolgálatában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044559" y="4295686"/>
            <a:ext cx="3352800" cy="838200"/>
          </a:xfrm>
        </p:spPr>
        <p:txBody>
          <a:bodyPr>
            <a:normAutofit/>
          </a:bodyPr>
          <a:lstStyle/>
          <a:p>
            <a:r>
              <a:rPr lang="hu-HU" b="1" dirty="0" smtClean="0"/>
              <a:t>Dr. Gyuricza Csaba</a:t>
            </a:r>
          </a:p>
          <a:p>
            <a:r>
              <a:rPr lang="hu-HU" dirty="0" smtClean="0"/>
              <a:t>  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29000" y="457200"/>
            <a:ext cx="51816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dirty="0">
                <a:solidFill>
                  <a:srgbClr val="FF9933"/>
                </a:solidFill>
                <a:latin typeface="Arial Black" pitchFamily="34" charset="0"/>
              </a:rPr>
              <a:t>Szent István Egyetem</a:t>
            </a:r>
          </a:p>
          <a:p>
            <a:pPr>
              <a:spcBef>
                <a:spcPct val="50000"/>
              </a:spcBef>
            </a:pPr>
            <a:r>
              <a:rPr lang="hu-HU" dirty="0" smtClean="0">
                <a:solidFill>
                  <a:srgbClr val="FF9933"/>
                </a:solidFill>
                <a:latin typeface="Arial Black" pitchFamily="34" charset="0"/>
              </a:rPr>
              <a:t>Növénytermesztési Intézet</a:t>
            </a:r>
            <a:endParaRPr lang="hu-HU" dirty="0">
              <a:solidFill>
                <a:srgbClr val="FF9933"/>
              </a:solidFill>
              <a:latin typeface="Arial Black" pitchFamily="34" charset="0"/>
            </a:endParaRPr>
          </a:p>
        </p:txBody>
      </p:sp>
      <p:pic>
        <p:nvPicPr>
          <p:cNvPr id="5" name="Picture 7" descr="http://www.fa.gau.hu/nyitolap/egyete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216" y="149534"/>
            <a:ext cx="2175871" cy="1530974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2895600" y="5943600"/>
            <a:ext cx="396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2400" dirty="0" smtClean="0">
                <a:solidFill>
                  <a:schemeClr val="tx1">
                    <a:tint val="75000"/>
                  </a:schemeClr>
                </a:solidFill>
              </a:rPr>
              <a:t>Budapest, 2015. május 19.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04800" y="2223770"/>
            <a:ext cx="1831975" cy="3881437"/>
            <a:chOff x="1933" y="912"/>
            <a:chExt cx="1185" cy="2199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414" y="2208"/>
              <a:ext cx="73" cy="19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3" y="33"/>
                </a:cxn>
                <a:cxn ang="0">
                  <a:pos x="23" y="32"/>
                </a:cxn>
                <a:cxn ang="0">
                  <a:pos x="33" y="31"/>
                </a:cxn>
                <a:cxn ang="0">
                  <a:pos x="42" y="28"/>
                </a:cxn>
                <a:cxn ang="0">
                  <a:pos x="52" y="26"/>
                </a:cxn>
                <a:cxn ang="0">
                  <a:pos x="61" y="22"/>
                </a:cxn>
                <a:cxn ang="0">
                  <a:pos x="71" y="19"/>
                </a:cxn>
                <a:cxn ang="0">
                  <a:pos x="80" y="16"/>
                </a:cxn>
                <a:cxn ang="0">
                  <a:pos x="90" y="13"/>
                </a:cxn>
                <a:cxn ang="0">
                  <a:pos x="100" y="9"/>
                </a:cxn>
                <a:cxn ang="0">
                  <a:pos x="110" y="7"/>
                </a:cxn>
                <a:cxn ang="0">
                  <a:pos x="121" y="5"/>
                </a:cxn>
                <a:cxn ang="0">
                  <a:pos x="131" y="3"/>
                </a:cxn>
                <a:cxn ang="0">
                  <a:pos x="141" y="2"/>
                </a:cxn>
                <a:cxn ang="0">
                  <a:pos x="158" y="0"/>
                </a:cxn>
                <a:cxn ang="0">
                  <a:pos x="177" y="22"/>
                </a:cxn>
                <a:cxn ang="0">
                  <a:pos x="177" y="496"/>
                </a:cxn>
                <a:cxn ang="0">
                  <a:pos x="168" y="505"/>
                </a:cxn>
                <a:cxn ang="0">
                  <a:pos x="159" y="511"/>
                </a:cxn>
                <a:cxn ang="0">
                  <a:pos x="149" y="519"/>
                </a:cxn>
                <a:cxn ang="0">
                  <a:pos x="139" y="528"/>
                </a:cxn>
                <a:cxn ang="0">
                  <a:pos x="138" y="516"/>
                </a:cxn>
                <a:cxn ang="0">
                  <a:pos x="137" y="489"/>
                </a:cxn>
                <a:cxn ang="0">
                  <a:pos x="134" y="457"/>
                </a:cxn>
                <a:cxn ang="0">
                  <a:pos x="129" y="425"/>
                </a:cxn>
                <a:cxn ang="0">
                  <a:pos x="125" y="390"/>
                </a:cxn>
                <a:cxn ang="0">
                  <a:pos x="119" y="355"/>
                </a:cxn>
                <a:cxn ang="0">
                  <a:pos x="112" y="319"/>
                </a:cxn>
                <a:cxn ang="0">
                  <a:pos x="103" y="283"/>
                </a:cxn>
                <a:cxn ang="0">
                  <a:pos x="94" y="246"/>
                </a:cxn>
                <a:cxn ang="0">
                  <a:pos x="84" y="212"/>
                </a:cxn>
                <a:cxn ang="0">
                  <a:pos x="73" y="179"/>
                </a:cxn>
                <a:cxn ang="0">
                  <a:pos x="61" y="145"/>
                </a:cxn>
                <a:cxn ang="0">
                  <a:pos x="48" y="116"/>
                </a:cxn>
                <a:cxn ang="0">
                  <a:pos x="35" y="89"/>
                </a:cxn>
                <a:cxn ang="0">
                  <a:pos x="22" y="64"/>
                </a:cxn>
                <a:cxn ang="0">
                  <a:pos x="0" y="34"/>
                </a:cxn>
              </a:cxnLst>
              <a:rect l="0" t="0" r="r" b="b"/>
              <a:pathLst>
                <a:path w="177" h="528">
                  <a:moveTo>
                    <a:pt x="0" y="34"/>
                  </a:moveTo>
                  <a:lnTo>
                    <a:pt x="13" y="33"/>
                  </a:lnTo>
                  <a:lnTo>
                    <a:pt x="23" y="32"/>
                  </a:lnTo>
                  <a:lnTo>
                    <a:pt x="33" y="31"/>
                  </a:lnTo>
                  <a:lnTo>
                    <a:pt x="42" y="28"/>
                  </a:lnTo>
                  <a:lnTo>
                    <a:pt x="52" y="26"/>
                  </a:lnTo>
                  <a:lnTo>
                    <a:pt x="61" y="22"/>
                  </a:lnTo>
                  <a:lnTo>
                    <a:pt x="71" y="19"/>
                  </a:lnTo>
                  <a:lnTo>
                    <a:pt x="80" y="16"/>
                  </a:lnTo>
                  <a:lnTo>
                    <a:pt x="90" y="13"/>
                  </a:lnTo>
                  <a:lnTo>
                    <a:pt x="100" y="9"/>
                  </a:lnTo>
                  <a:lnTo>
                    <a:pt x="110" y="7"/>
                  </a:lnTo>
                  <a:lnTo>
                    <a:pt x="121" y="5"/>
                  </a:lnTo>
                  <a:lnTo>
                    <a:pt x="131" y="3"/>
                  </a:lnTo>
                  <a:lnTo>
                    <a:pt x="141" y="2"/>
                  </a:lnTo>
                  <a:lnTo>
                    <a:pt x="158" y="0"/>
                  </a:lnTo>
                  <a:lnTo>
                    <a:pt x="177" y="22"/>
                  </a:lnTo>
                  <a:lnTo>
                    <a:pt x="177" y="496"/>
                  </a:lnTo>
                  <a:lnTo>
                    <a:pt x="168" y="505"/>
                  </a:lnTo>
                  <a:lnTo>
                    <a:pt x="159" y="511"/>
                  </a:lnTo>
                  <a:lnTo>
                    <a:pt x="149" y="519"/>
                  </a:lnTo>
                  <a:lnTo>
                    <a:pt x="139" y="528"/>
                  </a:lnTo>
                  <a:lnTo>
                    <a:pt x="138" y="516"/>
                  </a:lnTo>
                  <a:lnTo>
                    <a:pt x="137" y="489"/>
                  </a:lnTo>
                  <a:lnTo>
                    <a:pt x="134" y="457"/>
                  </a:lnTo>
                  <a:lnTo>
                    <a:pt x="129" y="425"/>
                  </a:lnTo>
                  <a:lnTo>
                    <a:pt x="125" y="390"/>
                  </a:lnTo>
                  <a:lnTo>
                    <a:pt x="119" y="355"/>
                  </a:lnTo>
                  <a:lnTo>
                    <a:pt x="112" y="319"/>
                  </a:lnTo>
                  <a:lnTo>
                    <a:pt x="103" y="283"/>
                  </a:lnTo>
                  <a:lnTo>
                    <a:pt x="94" y="246"/>
                  </a:lnTo>
                  <a:lnTo>
                    <a:pt x="84" y="212"/>
                  </a:lnTo>
                  <a:lnTo>
                    <a:pt x="73" y="179"/>
                  </a:lnTo>
                  <a:lnTo>
                    <a:pt x="61" y="145"/>
                  </a:lnTo>
                  <a:lnTo>
                    <a:pt x="48" y="116"/>
                  </a:lnTo>
                  <a:lnTo>
                    <a:pt x="35" y="89"/>
                  </a:lnTo>
                  <a:lnTo>
                    <a:pt x="22" y="6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414" y="2208"/>
              <a:ext cx="73" cy="19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3" y="33"/>
                </a:cxn>
                <a:cxn ang="0">
                  <a:pos x="23" y="32"/>
                </a:cxn>
                <a:cxn ang="0">
                  <a:pos x="33" y="31"/>
                </a:cxn>
                <a:cxn ang="0">
                  <a:pos x="42" y="28"/>
                </a:cxn>
                <a:cxn ang="0">
                  <a:pos x="52" y="26"/>
                </a:cxn>
                <a:cxn ang="0">
                  <a:pos x="61" y="22"/>
                </a:cxn>
                <a:cxn ang="0">
                  <a:pos x="71" y="19"/>
                </a:cxn>
                <a:cxn ang="0">
                  <a:pos x="80" y="16"/>
                </a:cxn>
                <a:cxn ang="0">
                  <a:pos x="90" y="13"/>
                </a:cxn>
                <a:cxn ang="0">
                  <a:pos x="100" y="9"/>
                </a:cxn>
                <a:cxn ang="0">
                  <a:pos x="110" y="7"/>
                </a:cxn>
                <a:cxn ang="0">
                  <a:pos x="121" y="5"/>
                </a:cxn>
                <a:cxn ang="0">
                  <a:pos x="131" y="3"/>
                </a:cxn>
                <a:cxn ang="0">
                  <a:pos x="141" y="2"/>
                </a:cxn>
                <a:cxn ang="0">
                  <a:pos x="158" y="0"/>
                </a:cxn>
                <a:cxn ang="0">
                  <a:pos x="177" y="22"/>
                </a:cxn>
                <a:cxn ang="0">
                  <a:pos x="177" y="496"/>
                </a:cxn>
                <a:cxn ang="0">
                  <a:pos x="168" y="505"/>
                </a:cxn>
                <a:cxn ang="0">
                  <a:pos x="159" y="511"/>
                </a:cxn>
                <a:cxn ang="0">
                  <a:pos x="149" y="519"/>
                </a:cxn>
                <a:cxn ang="0">
                  <a:pos x="139" y="528"/>
                </a:cxn>
                <a:cxn ang="0">
                  <a:pos x="138" y="516"/>
                </a:cxn>
                <a:cxn ang="0">
                  <a:pos x="137" y="489"/>
                </a:cxn>
                <a:cxn ang="0">
                  <a:pos x="134" y="457"/>
                </a:cxn>
                <a:cxn ang="0">
                  <a:pos x="129" y="425"/>
                </a:cxn>
                <a:cxn ang="0">
                  <a:pos x="125" y="390"/>
                </a:cxn>
                <a:cxn ang="0">
                  <a:pos x="119" y="355"/>
                </a:cxn>
                <a:cxn ang="0">
                  <a:pos x="112" y="319"/>
                </a:cxn>
                <a:cxn ang="0">
                  <a:pos x="103" y="283"/>
                </a:cxn>
                <a:cxn ang="0">
                  <a:pos x="94" y="246"/>
                </a:cxn>
                <a:cxn ang="0">
                  <a:pos x="84" y="212"/>
                </a:cxn>
                <a:cxn ang="0">
                  <a:pos x="73" y="179"/>
                </a:cxn>
                <a:cxn ang="0">
                  <a:pos x="61" y="145"/>
                </a:cxn>
                <a:cxn ang="0">
                  <a:pos x="48" y="116"/>
                </a:cxn>
                <a:cxn ang="0">
                  <a:pos x="35" y="89"/>
                </a:cxn>
                <a:cxn ang="0">
                  <a:pos x="22" y="64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177" h="528">
                  <a:moveTo>
                    <a:pt x="0" y="34"/>
                  </a:moveTo>
                  <a:lnTo>
                    <a:pt x="13" y="33"/>
                  </a:lnTo>
                  <a:lnTo>
                    <a:pt x="23" y="32"/>
                  </a:lnTo>
                  <a:lnTo>
                    <a:pt x="33" y="31"/>
                  </a:lnTo>
                  <a:lnTo>
                    <a:pt x="42" y="28"/>
                  </a:lnTo>
                  <a:lnTo>
                    <a:pt x="52" y="26"/>
                  </a:lnTo>
                  <a:lnTo>
                    <a:pt x="61" y="22"/>
                  </a:lnTo>
                  <a:lnTo>
                    <a:pt x="71" y="19"/>
                  </a:lnTo>
                  <a:lnTo>
                    <a:pt x="80" y="16"/>
                  </a:lnTo>
                  <a:lnTo>
                    <a:pt x="90" y="13"/>
                  </a:lnTo>
                  <a:lnTo>
                    <a:pt x="100" y="9"/>
                  </a:lnTo>
                  <a:lnTo>
                    <a:pt x="110" y="7"/>
                  </a:lnTo>
                  <a:lnTo>
                    <a:pt x="121" y="5"/>
                  </a:lnTo>
                  <a:lnTo>
                    <a:pt x="131" y="3"/>
                  </a:lnTo>
                  <a:lnTo>
                    <a:pt x="141" y="2"/>
                  </a:lnTo>
                  <a:lnTo>
                    <a:pt x="158" y="0"/>
                  </a:lnTo>
                  <a:lnTo>
                    <a:pt x="177" y="22"/>
                  </a:lnTo>
                  <a:lnTo>
                    <a:pt x="177" y="496"/>
                  </a:lnTo>
                  <a:lnTo>
                    <a:pt x="168" y="505"/>
                  </a:lnTo>
                  <a:lnTo>
                    <a:pt x="159" y="511"/>
                  </a:lnTo>
                  <a:lnTo>
                    <a:pt x="149" y="519"/>
                  </a:lnTo>
                  <a:lnTo>
                    <a:pt x="139" y="528"/>
                  </a:lnTo>
                  <a:lnTo>
                    <a:pt x="138" y="516"/>
                  </a:lnTo>
                  <a:lnTo>
                    <a:pt x="137" y="489"/>
                  </a:lnTo>
                  <a:lnTo>
                    <a:pt x="134" y="457"/>
                  </a:lnTo>
                  <a:lnTo>
                    <a:pt x="129" y="425"/>
                  </a:lnTo>
                  <a:lnTo>
                    <a:pt x="125" y="390"/>
                  </a:lnTo>
                  <a:lnTo>
                    <a:pt x="119" y="355"/>
                  </a:lnTo>
                  <a:lnTo>
                    <a:pt x="112" y="319"/>
                  </a:lnTo>
                  <a:lnTo>
                    <a:pt x="103" y="283"/>
                  </a:lnTo>
                  <a:lnTo>
                    <a:pt x="94" y="246"/>
                  </a:lnTo>
                  <a:lnTo>
                    <a:pt x="84" y="212"/>
                  </a:lnTo>
                  <a:lnTo>
                    <a:pt x="73" y="179"/>
                  </a:lnTo>
                  <a:lnTo>
                    <a:pt x="61" y="145"/>
                  </a:lnTo>
                  <a:lnTo>
                    <a:pt x="48" y="116"/>
                  </a:lnTo>
                  <a:lnTo>
                    <a:pt x="35" y="89"/>
                  </a:lnTo>
                  <a:lnTo>
                    <a:pt x="22" y="64"/>
                  </a:lnTo>
                  <a:lnTo>
                    <a:pt x="0" y="34"/>
                  </a:lnTo>
                  <a:lnTo>
                    <a:pt x="0" y="3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981" y="1474"/>
              <a:ext cx="538" cy="290"/>
            </a:xfrm>
            <a:custGeom>
              <a:avLst/>
              <a:gdLst/>
              <a:ahLst/>
              <a:cxnLst>
                <a:cxn ang="0">
                  <a:pos x="1105" y="772"/>
                </a:cxn>
                <a:cxn ang="0">
                  <a:pos x="1066" y="748"/>
                </a:cxn>
                <a:cxn ang="0">
                  <a:pos x="1032" y="716"/>
                </a:cxn>
                <a:cxn ang="0">
                  <a:pos x="1004" y="677"/>
                </a:cxn>
                <a:cxn ang="0">
                  <a:pos x="987" y="632"/>
                </a:cxn>
                <a:cxn ang="0">
                  <a:pos x="968" y="614"/>
                </a:cxn>
                <a:cxn ang="0">
                  <a:pos x="940" y="599"/>
                </a:cxn>
                <a:cxn ang="0">
                  <a:pos x="912" y="576"/>
                </a:cxn>
                <a:cxn ang="0">
                  <a:pos x="875" y="542"/>
                </a:cxn>
                <a:cxn ang="0">
                  <a:pos x="837" y="531"/>
                </a:cxn>
                <a:cxn ang="0">
                  <a:pos x="808" y="528"/>
                </a:cxn>
                <a:cxn ang="0">
                  <a:pos x="774" y="501"/>
                </a:cxn>
                <a:cxn ang="0">
                  <a:pos x="748" y="486"/>
                </a:cxn>
                <a:cxn ang="0">
                  <a:pos x="718" y="470"/>
                </a:cxn>
                <a:cxn ang="0">
                  <a:pos x="691" y="453"/>
                </a:cxn>
                <a:cxn ang="0">
                  <a:pos x="668" y="419"/>
                </a:cxn>
                <a:cxn ang="0">
                  <a:pos x="651" y="380"/>
                </a:cxn>
                <a:cxn ang="0">
                  <a:pos x="626" y="338"/>
                </a:cxn>
                <a:cxn ang="0">
                  <a:pos x="599" y="297"/>
                </a:cxn>
                <a:cxn ang="0">
                  <a:pos x="578" y="257"/>
                </a:cxn>
                <a:cxn ang="0">
                  <a:pos x="564" y="217"/>
                </a:cxn>
                <a:cxn ang="0">
                  <a:pos x="532" y="182"/>
                </a:cxn>
                <a:cxn ang="0">
                  <a:pos x="509" y="141"/>
                </a:cxn>
                <a:cxn ang="0">
                  <a:pos x="296" y="111"/>
                </a:cxn>
                <a:cxn ang="0">
                  <a:pos x="251" y="91"/>
                </a:cxn>
                <a:cxn ang="0">
                  <a:pos x="193" y="73"/>
                </a:cxn>
                <a:cxn ang="0">
                  <a:pos x="6" y="270"/>
                </a:cxn>
                <a:cxn ang="0">
                  <a:pos x="55" y="149"/>
                </a:cxn>
                <a:cxn ang="0">
                  <a:pos x="143" y="70"/>
                </a:cxn>
                <a:cxn ang="0">
                  <a:pos x="254" y="25"/>
                </a:cxn>
                <a:cxn ang="0">
                  <a:pos x="378" y="3"/>
                </a:cxn>
                <a:cxn ang="0">
                  <a:pos x="492" y="10"/>
                </a:cxn>
                <a:cxn ang="0">
                  <a:pos x="516" y="34"/>
                </a:cxn>
                <a:cxn ang="0">
                  <a:pos x="548" y="70"/>
                </a:cxn>
                <a:cxn ang="0">
                  <a:pos x="576" y="116"/>
                </a:cxn>
                <a:cxn ang="0">
                  <a:pos x="608" y="125"/>
                </a:cxn>
                <a:cxn ang="0">
                  <a:pos x="656" y="141"/>
                </a:cxn>
                <a:cxn ang="0">
                  <a:pos x="700" y="157"/>
                </a:cxn>
                <a:cxn ang="0">
                  <a:pos x="759" y="195"/>
                </a:cxn>
                <a:cxn ang="0">
                  <a:pos x="828" y="253"/>
                </a:cxn>
                <a:cxn ang="0">
                  <a:pos x="900" y="324"/>
                </a:cxn>
                <a:cxn ang="0">
                  <a:pos x="956" y="394"/>
                </a:cxn>
                <a:cxn ang="0">
                  <a:pos x="986" y="460"/>
                </a:cxn>
                <a:cxn ang="0">
                  <a:pos x="1016" y="471"/>
                </a:cxn>
                <a:cxn ang="0">
                  <a:pos x="1023" y="518"/>
                </a:cxn>
                <a:cxn ang="0">
                  <a:pos x="1034" y="552"/>
                </a:cxn>
                <a:cxn ang="0">
                  <a:pos x="1051" y="593"/>
                </a:cxn>
                <a:cxn ang="0">
                  <a:pos x="1075" y="595"/>
                </a:cxn>
                <a:cxn ang="0">
                  <a:pos x="1115" y="625"/>
                </a:cxn>
                <a:cxn ang="0">
                  <a:pos x="1156" y="670"/>
                </a:cxn>
                <a:cxn ang="0">
                  <a:pos x="1185" y="684"/>
                </a:cxn>
                <a:cxn ang="0">
                  <a:pos x="1229" y="693"/>
                </a:cxn>
                <a:cxn ang="0">
                  <a:pos x="1266" y="712"/>
                </a:cxn>
                <a:cxn ang="0">
                  <a:pos x="1291" y="730"/>
                </a:cxn>
                <a:cxn ang="0">
                  <a:pos x="1295" y="762"/>
                </a:cxn>
                <a:cxn ang="0">
                  <a:pos x="1300" y="793"/>
                </a:cxn>
                <a:cxn ang="0">
                  <a:pos x="1283" y="788"/>
                </a:cxn>
                <a:cxn ang="0">
                  <a:pos x="1253" y="761"/>
                </a:cxn>
                <a:cxn ang="0">
                  <a:pos x="1223" y="741"/>
                </a:cxn>
                <a:cxn ang="0">
                  <a:pos x="1194" y="751"/>
                </a:cxn>
                <a:cxn ang="0">
                  <a:pos x="1168" y="752"/>
                </a:cxn>
              </a:cxnLst>
              <a:rect l="0" t="0" r="r" b="b"/>
              <a:pathLst>
                <a:path w="1301" h="802">
                  <a:moveTo>
                    <a:pt x="1133" y="787"/>
                  </a:moveTo>
                  <a:lnTo>
                    <a:pt x="1117" y="780"/>
                  </a:lnTo>
                  <a:lnTo>
                    <a:pt x="1105" y="772"/>
                  </a:lnTo>
                  <a:lnTo>
                    <a:pt x="1092" y="765"/>
                  </a:lnTo>
                  <a:lnTo>
                    <a:pt x="1080" y="757"/>
                  </a:lnTo>
                  <a:lnTo>
                    <a:pt x="1066" y="748"/>
                  </a:lnTo>
                  <a:lnTo>
                    <a:pt x="1056" y="738"/>
                  </a:lnTo>
                  <a:lnTo>
                    <a:pt x="1042" y="728"/>
                  </a:lnTo>
                  <a:lnTo>
                    <a:pt x="1032" y="716"/>
                  </a:lnTo>
                  <a:lnTo>
                    <a:pt x="1022" y="703"/>
                  </a:lnTo>
                  <a:lnTo>
                    <a:pt x="1013" y="691"/>
                  </a:lnTo>
                  <a:lnTo>
                    <a:pt x="1004" y="677"/>
                  </a:lnTo>
                  <a:lnTo>
                    <a:pt x="997" y="661"/>
                  </a:lnTo>
                  <a:lnTo>
                    <a:pt x="991" y="647"/>
                  </a:lnTo>
                  <a:lnTo>
                    <a:pt x="987" y="632"/>
                  </a:lnTo>
                  <a:lnTo>
                    <a:pt x="986" y="607"/>
                  </a:lnTo>
                  <a:lnTo>
                    <a:pt x="978" y="609"/>
                  </a:lnTo>
                  <a:lnTo>
                    <a:pt x="968" y="614"/>
                  </a:lnTo>
                  <a:lnTo>
                    <a:pt x="959" y="616"/>
                  </a:lnTo>
                  <a:lnTo>
                    <a:pt x="948" y="608"/>
                  </a:lnTo>
                  <a:lnTo>
                    <a:pt x="940" y="599"/>
                  </a:lnTo>
                  <a:lnTo>
                    <a:pt x="930" y="590"/>
                  </a:lnTo>
                  <a:lnTo>
                    <a:pt x="922" y="582"/>
                  </a:lnTo>
                  <a:lnTo>
                    <a:pt x="912" y="576"/>
                  </a:lnTo>
                  <a:lnTo>
                    <a:pt x="898" y="550"/>
                  </a:lnTo>
                  <a:lnTo>
                    <a:pt x="886" y="545"/>
                  </a:lnTo>
                  <a:lnTo>
                    <a:pt x="875" y="542"/>
                  </a:lnTo>
                  <a:lnTo>
                    <a:pt x="862" y="537"/>
                  </a:lnTo>
                  <a:lnTo>
                    <a:pt x="849" y="533"/>
                  </a:lnTo>
                  <a:lnTo>
                    <a:pt x="837" y="531"/>
                  </a:lnTo>
                  <a:lnTo>
                    <a:pt x="825" y="530"/>
                  </a:lnTo>
                  <a:lnTo>
                    <a:pt x="814" y="528"/>
                  </a:lnTo>
                  <a:lnTo>
                    <a:pt x="808" y="528"/>
                  </a:lnTo>
                  <a:lnTo>
                    <a:pt x="798" y="518"/>
                  </a:lnTo>
                  <a:lnTo>
                    <a:pt x="784" y="507"/>
                  </a:lnTo>
                  <a:lnTo>
                    <a:pt x="774" y="501"/>
                  </a:lnTo>
                  <a:lnTo>
                    <a:pt x="767" y="497"/>
                  </a:lnTo>
                  <a:lnTo>
                    <a:pt x="758" y="491"/>
                  </a:lnTo>
                  <a:lnTo>
                    <a:pt x="748" y="486"/>
                  </a:lnTo>
                  <a:lnTo>
                    <a:pt x="739" y="480"/>
                  </a:lnTo>
                  <a:lnTo>
                    <a:pt x="728" y="475"/>
                  </a:lnTo>
                  <a:lnTo>
                    <a:pt x="718" y="470"/>
                  </a:lnTo>
                  <a:lnTo>
                    <a:pt x="709" y="464"/>
                  </a:lnTo>
                  <a:lnTo>
                    <a:pt x="700" y="458"/>
                  </a:lnTo>
                  <a:lnTo>
                    <a:pt x="691" y="453"/>
                  </a:lnTo>
                  <a:lnTo>
                    <a:pt x="681" y="447"/>
                  </a:lnTo>
                  <a:lnTo>
                    <a:pt x="670" y="438"/>
                  </a:lnTo>
                  <a:lnTo>
                    <a:pt x="668" y="419"/>
                  </a:lnTo>
                  <a:lnTo>
                    <a:pt x="664" y="406"/>
                  </a:lnTo>
                  <a:lnTo>
                    <a:pt x="658" y="393"/>
                  </a:lnTo>
                  <a:lnTo>
                    <a:pt x="651" y="380"/>
                  </a:lnTo>
                  <a:lnTo>
                    <a:pt x="643" y="365"/>
                  </a:lnTo>
                  <a:lnTo>
                    <a:pt x="634" y="351"/>
                  </a:lnTo>
                  <a:lnTo>
                    <a:pt x="626" y="338"/>
                  </a:lnTo>
                  <a:lnTo>
                    <a:pt x="616" y="324"/>
                  </a:lnTo>
                  <a:lnTo>
                    <a:pt x="607" y="310"/>
                  </a:lnTo>
                  <a:lnTo>
                    <a:pt x="599" y="297"/>
                  </a:lnTo>
                  <a:lnTo>
                    <a:pt x="590" y="284"/>
                  </a:lnTo>
                  <a:lnTo>
                    <a:pt x="584" y="270"/>
                  </a:lnTo>
                  <a:lnTo>
                    <a:pt x="578" y="257"/>
                  </a:lnTo>
                  <a:lnTo>
                    <a:pt x="575" y="243"/>
                  </a:lnTo>
                  <a:lnTo>
                    <a:pt x="571" y="223"/>
                  </a:lnTo>
                  <a:lnTo>
                    <a:pt x="564" y="217"/>
                  </a:lnTo>
                  <a:lnTo>
                    <a:pt x="552" y="208"/>
                  </a:lnTo>
                  <a:lnTo>
                    <a:pt x="541" y="195"/>
                  </a:lnTo>
                  <a:lnTo>
                    <a:pt x="532" y="182"/>
                  </a:lnTo>
                  <a:lnTo>
                    <a:pt x="523" y="168"/>
                  </a:lnTo>
                  <a:lnTo>
                    <a:pt x="515" y="154"/>
                  </a:lnTo>
                  <a:lnTo>
                    <a:pt x="509" y="141"/>
                  </a:lnTo>
                  <a:lnTo>
                    <a:pt x="503" y="123"/>
                  </a:lnTo>
                  <a:lnTo>
                    <a:pt x="305" y="123"/>
                  </a:lnTo>
                  <a:lnTo>
                    <a:pt x="296" y="111"/>
                  </a:lnTo>
                  <a:lnTo>
                    <a:pt x="285" y="100"/>
                  </a:lnTo>
                  <a:lnTo>
                    <a:pt x="271" y="96"/>
                  </a:lnTo>
                  <a:lnTo>
                    <a:pt x="251" y="91"/>
                  </a:lnTo>
                  <a:lnTo>
                    <a:pt x="238" y="87"/>
                  </a:lnTo>
                  <a:lnTo>
                    <a:pt x="222" y="83"/>
                  </a:lnTo>
                  <a:lnTo>
                    <a:pt x="193" y="73"/>
                  </a:lnTo>
                  <a:lnTo>
                    <a:pt x="0" y="348"/>
                  </a:lnTo>
                  <a:lnTo>
                    <a:pt x="0" y="320"/>
                  </a:lnTo>
                  <a:lnTo>
                    <a:pt x="6" y="270"/>
                  </a:lnTo>
                  <a:lnTo>
                    <a:pt x="18" y="223"/>
                  </a:lnTo>
                  <a:lnTo>
                    <a:pt x="35" y="183"/>
                  </a:lnTo>
                  <a:lnTo>
                    <a:pt x="55" y="149"/>
                  </a:lnTo>
                  <a:lnTo>
                    <a:pt x="80" y="118"/>
                  </a:lnTo>
                  <a:lnTo>
                    <a:pt x="110" y="92"/>
                  </a:lnTo>
                  <a:lnTo>
                    <a:pt x="143" y="70"/>
                  </a:lnTo>
                  <a:lnTo>
                    <a:pt x="177" y="51"/>
                  </a:lnTo>
                  <a:lnTo>
                    <a:pt x="216" y="35"/>
                  </a:lnTo>
                  <a:lnTo>
                    <a:pt x="254" y="25"/>
                  </a:lnTo>
                  <a:lnTo>
                    <a:pt x="295" y="15"/>
                  </a:lnTo>
                  <a:lnTo>
                    <a:pt x="336" y="8"/>
                  </a:lnTo>
                  <a:lnTo>
                    <a:pt x="378" y="3"/>
                  </a:lnTo>
                  <a:lnTo>
                    <a:pt x="421" y="1"/>
                  </a:lnTo>
                  <a:lnTo>
                    <a:pt x="484" y="0"/>
                  </a:lnTo>
                  <a:lnTo>
                    <a:pt x="492" y="10"/>
                  </a:lnTo>
                  <a:lnTo>
                    <a:pt x="499" y="22"/>
                  </a:lnTo>
                  <a:lnTo>
                    <a:pt x="503" y="33"/>
                  </a:lnTo>
                  <a:lnTo>
                    <a:pt x="516" y="34"/>
                  </a:lnTo>
                  <a:lnTo>
                    <a:pt x="527" y="42"/>
                  </a:lnTo>
                  <a:lnTo>
                    <a:pt x="539" y="54"/>
                  </a:lnTo>
                  <a:lnTo>
                    <a:pt x="548" y="70"/>
                  </a:lnTo>
                  <a:lnTo>
                    <a:pt x="558" y="86"/>
                  </a:lnTo>
                  <a:lnTo>
                    <a:pt x="567" y="101"/>
                  </a:lnTo>
                  <a:lnTo>
                    <a:pt x="576" y="116"/>
                  </a:lnTo>
                  <a:lnTo>
                    <a:pt x="581" y="123"/>
                  </a:lnTo>
                  <a:lnTo>
                    <a:pt x="593" y="124"/>
                  </a:lnTo>
                  <a:lnTo>
                    <a:pt x="608" y="125"/>
                  </a:lnTo>
                  <a:lnTo>
                    <a:pt x="624" y="130"/>
                  </a:lnTo>
                  <a:lnTo>
                    <a:pt x="640" y="133"/>
                  </a:lnTo>
                  <a:lnTo>
                    <a:pt x="656" y="141"/>
                  </a:lnTo>
                  <a:lnTo>
                    <a:pt x="672" y="145"/>
                  </a:lnTo>
                  <a:lnTo>
                    <a:pt x="683" y="151"/>
                  </a:lnTo>
                  <a:lnTo>
                    <a:pt x="700" y="157"/>
                  </a:lnTo>
                  <a:lnTo>
                    <a:pt x="721" y="168"/>
                  </a:lnTo>
                  <a:lnTo>
                    <a:pt x="739" y="180"/>
                  </a:lnTo>
                  <a:lnTo>
                    <a:pt x="759" y="195"/>
                  </a:lnTo>
                  <a:lnTo>
                    <a:pt x="780" y="212"/>
                  </a:lnTo>
                  <a:lnTo>
                    <a:pt x="803" y="232"/>
                  </a:lnTo>
                  <a:lnTo>
                    <a:pt x="828" y="253"/>
                  </a:lnTo>
                  <a:lnTo>
                    <a:pt x="852" y="275"/>
                  </a:lnTo>
                  <a:lnTo>
                    <a:pt x="876" y="299"/>
                  </a:lnTo>
                  <a:lnTo>
                    <a:pt x="900" y="324"/>
                  </a:lnTo>
                  <a:lnTo>
                    <a:pt x="920" y="348"/>
                  </a:lnTo>
                  <a:lnTo>
                    <a:pt x="940" y="371"/>
                  </a:lnTo>
                  <a:lnTo>
                    <a:pt x="956" y="394"/>
                  </a:lnTo>
                  <a:lnTo>
                    <a:pt x="971" y="415"/>
                  </a:lnTo>
                  <a:lnTo>
                    <a:pt x="980" y="435"/>
                  </a:lnTo>
                  <a:lnTo>
                    <a:pt x="986" y="460"/>
                  </a:lnTo>
                  <a:lnTo>
                    <a:pt x="996" y="464"/>
                  </a:lnTo>
                  <a:lnTo>
                    <a:pt x="1005" y="470"/>
                  </a:lnTo>
                  <a:lnTo>
                    <a:pt x="1016" y="471"/>
                  </a:lnTo>
                  <a:lnTo>
                    <a:pt x="1017" y="487"/>
                  </a:lnTo>
                  <a:lnTo>
                    <a:pt x="1021" y="507"/>
                  </a:lnTo>
                  <a:lnTo>
                    <a:pt x="1023" y="518"/>
                  </a:lnTo>
                  <a:lnTo>
                    <a:pt x="1027" y="530"/>
                  </a:lnTo>
                  <a:lnTo>
                    <a:pt x="1030" y="542"/>
                  </a:lnTo>
                  <a:lnTo>
                    <a:pt x="1034" y="552"/>
                  </a:lnTo>
                  <a:lnTo>
                    <a:pt x="1038" y="565"/>
                  </a:lnTo>
                  <a:lnTo>
                    <a:pt x="1042" y="575"/>
                  </a:lnTo>
                  <a:lnTo>
                    <a:pt x="1051" y="593"/>
                  </a:lnTo>
                  <a:lnTo>
                    <a:pt x="1059" y="604"/>
                  </a:lnTo>
                  <a:lnTo>
                    <a:pt x="1065" y="607"/>
                  </a:lnTo>
                  <a:lnTo>
                    <a:pt x="1075" y="595"/>
                  </a:lnTo>
                  <a:lnTo>
                    <a:pt x="1088" y="601"/>
                  </a:lnTo>
                  <a:lnTo>
                    <a:pt x="1102" y="610"/>
                  </a:lnTo>
                  <a:lnTo>
                    <a:pt x="1115" y="625"/>
                  </a:lnTo>
                  <a:lnTo>
                    <a:pt x="1129" y="640"/>
                  </a:lnTo>
                  <a:lnTo>
                    <a:pt x="1142" y="657"/>
                  </a:lnTo>
                  <a:lnTo>
                    <a:pt x="1156" y="670"/>
                  </a:lnTo>
                  <a:lnTo>
                    <a:pt x="1166" y="675"/>
                  </a:lnTo>
                  <a:lnTo>
                    <a:pt x="1174" y="680"/>
                  </a:lnTo>
                  <a:lnTo>
                    <a:pt x="1185" y="684"/>
                  </a:lnTo>
                  <a:lnTo>
                    <a:pt x="1203" y="685"/>
                  </a:lnTo>
                  <a:lnTo>
                    <a:pt x="1217" y="687"/>
                  </a:lnTo>
                  <a:lnTo>
                    <a:pt x="1229" y="693"/>
                  </a:lnTo>
                  <a:lnTo>
                    <a:pt x="1242" y="699"/>
                  </a:lnTo>
                  <a:lnTo>
                    <a:pt x="1253" y="705"/>
                  </a:lnTo>
                  <a:lnTo>
                    <a:pt x="1266" y="712"/>
                  </a:lnTo>
                  <a:lnTo>
                    <a:pt x="1276" y="720"/>
                  </a:lnTo>
                  <a:lnTo>
                    <a:pt x="1285" y="726"/>
                  </a:lnTo>
                  <a:lnTo>
                    <a:pt x="1291" y="730"/>
                  </a:lnTo>
                  <a:lnTo>
                    <a:pt x="1291" y="742"/>
                  </a:lnTo>
                  <a:lnTo>
                    <a:pt x="1294" y="751"/>
                  </a:lnTo>
                  <a:lnTo>
                    <a:pt x="1295" y="762"/>
                  </a:lnTo>
                  <a:lnTo>
                    <a:pt x="1296" y="771"/>
                  </a:lnTo>
                  <a:lnTo>
                    <a:pt x="1299" y="783"/>
                  </a:lnTo>
                  <a:lnTo>
                    <a:pt x="1300" y="793"/>
                  </a:lnTo>
                  <a:lnTo>
                    <a:pt x="1301" y="802"/>
                  </a:lnTo>
                  <a:lnTo>
                    <a:pt x="1291" y="797"/>
                  </a:lnTo>
                  <a:lnTo>
                    <a:pt x="1283" y="788"/>
                  </a:lnTo>
                  <a:lnTo>
                    <a:pt x="1272" y="778"/>
                  </a:lnTo>
                  <a:lnTo>
                    <a:pt x="1263" y="768"/>
                  </a:lnTo>
                  <a:lnTo>
                    <a:pt x="1253" y="761"/>
                  </a:lnTo>
                  <a:lnTo>
                    <a:pt x="1242" y="751"/>
                  </a:lnTo>
                  <a:lnTo>
                    <a:pt x="1230" y="745"/>
                  </a:lnTo>
                  <a:lnTo>
                    <a:pt x="1223" y="741"/>
                  </a:lnTo>
                  <a:lnTo>
                    <a:pt x="1212" y="745"/>
                  </a:lnTo>
                  <a:lnTo>
                    <a:pt x="1204" y="748"/>
                  </a:lnTo>
                  <a:lnTo>
                    <a:pt x="1194" y="751"/>
                  </a:lnTo>
                  <a:lnTo>
                    <a:pt x="1185" y="751"/>
                  </a:lnTo>
                  <a:lnTo>
                    <a:pt x="1176" y="752"/>
                  </a:lnTo>
                  <a:lnTo>
                    <a:pt x="1168" y="752"/>
                  </a:lnTo>
                  <a:lnTo>
                    <a:pt x="1160" y="752"/>
                  </a:lnTo>
                  <a:lnTo>
                    <a:pt x="1133" y="787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981" y="1474"/>
              <a:ext cx="538" cy="290"/>
            </a:xfrm>
            <a:custGeom>
              <a:avLst/>
              <a:gdLst/>
              <a:ahLst/>
              <a:cxnLst>
                <a:cxn ang="0">
                  <a:pos x="1105" y="772"/>
                </a:cxn>
                <a:cxn ang="0">
                  <a:pos x="1066" y="748"/>
                </a:cxn>
                <a:cxn ang="0">
                  <a:pos x="1032" y="716"/>
                </a:cxn>
                <a:cxn ang="0">
                  <a:pos x="1004" y="677"/>
                </a:cxn>
                <a:cxn ang="0">
                  <a:pos x="987" y="632"/>
                </a:cxn>
                <a:cxn ang="0">
                  <a:pos x="968" y="614"/>
                </a:cxn>
                <a:cxn ang="0">
                  <a:pos x="940" y="599"/>
                </a:cxn>
                <a:cxn ang="0">
                  <a:pos x="912" y="576"/>
                </a:cxn>
                <a:cxn ang="0">
                  <a:pos x="875" y="542"/>
                </a:cxn>
                <a:cxn ang="0">
                  <a:pos x="837" y="531"/>
                </a:cxn>
                <a:cxn ang="0">
                  <a:pos x="808" y="528"/>
                </a:cxn>
                <a:cxn ang="0">
                  <a:pos x="774" y="501"/>
                </a:cxn>
                <a:cxn ang="0">
                  <a:pos x="748" y="486"/>
                </a:cxn>
                <a:cxn ang="0">
                  <a:pos x="718" y="470"/>
                </a:cxn>
                <a:cxn ang="0">
                  <a:pos x="691" y="453"/>
                </a:cxn>
                <a:cxn ang="0">
                  <a:pos x="668" y="419"/>
                </a:cxn>
                <a:cxn ang="0">
                  <a:pos x="651" y="380"/>
                </a:cxn>
                <a:cxn ang="0">
                  <a:pos x="626" y="338"/>
                </a:cxn>
                <a:cxn ang="0">
                  <a:pos x="599" y="297"/>
                </a:cxn>
                <a:cxn ang="0">
                  <a:pos x="578" y="257"/>
                </a:cxn>
                <a:cxn ang="0">
                  <a:pos x="564" y="217"/>
                </a:cxn>
                <a:cxn ang="0">
                  <a:pos x="532" y="182"/>
                </a:cxn>
                <a:cxn ang="0">
                  <a:pos x="509" y="141"/>
                </a:cxn>
                <a:cxn ang="0">
                  <a:pos x="296" y="111"/>
                </a:cxn>
                <a:cxn ang="0">
                  <a:pos x="251" y="91"/>
                </a:cxn>
                <a:cxn ang="0">
                  <a:pos x="193" y="73"/>
                </a:cxn>
                <a:cxn ang="0">
                  <a:pos x="6" y="270"/>
                </a:cxn>
                <a:cxn ang="0">
                  <a:pos x="55" y="149"/>
                </a:cxn>
                <a:cxn ang="0">
                  <a:pos x="143" y="70"/>
                </a:cxn>
                <a:cxn ang="0">
                  <a:pos x="254" y="25"/>
                </a:cxn>
                <a:cxn ang="0">
                  <a:pos x="378" y="3"/>
                </a:cxn>
                <a:cxn ang="0">
                  <a:pos x="492" y="10"/>
                </a:cxn>
                <a:cxn ang="0">
                  <a:pos x="516" y="34"/>
                </a:cxn>
                <a:cxn ang="0">
                  <a:pos x="548" y="70"/>
                </a:cxn>
                <a:cxn ang="0">
                  <a:pos x="576" y="116"/>
                </a:cxn>
                <a:cxn ang="0">
                  <a:pos x="608" y="125"/>
                </a:cxn>
                <a:cxn ang="0">
                  <a:pos x="656" y="141"/>
                </a:cxn>
                <a:cxn ang="0">
                  <a:pos x="700" y="157"/>
                </a:cxn>
                <a:cxn ang="0">
                  <a:pos x="759" y="195"/>
                </a:cxn>
                <a:cxn ang="0">
                  <a:pos x="828" y="253"/>
                </a:cxn>
                <a:cxn ang="0">
                  <a:pos x="900" y="324"/>
                </a:cxn>
                <a:cxn ang="0">
                  <a:pos x="956" y="394"/>
                </a:cxn>
                <a:cxn ang="0">
                  <a:pos x="986" y="460"/>
                </a:cxn>
                <a:cxn ang="0">
                  <a:pos x="1016" y="471"/>
                </a:cxn>
                <a:cxn ang="0">
                  <a:pos x="1023" y="518"/>
                </a:cxn>
                <a:cxn ang="0">
                  <a:pos x="1034" y="552"/>
                </a:cxn>
                <a:cxn ang="0">
                  <a:pos x="1051" y="593"/>
                </a:cxn>
                <a:cxn ang="0">
                  <a:pos x="1075" y="595"/>
                </a:cxn>
                <a:cxn ang="0">
                  <a:pos x="1115" y="625"/>
                </a:cxn>
                <a:cxn ang="0">
                  <a:pos x="1156" y="670"/>
                </a:cxn>
                <a:cxn ang="0">
                  <a:pos x="1185" y="684"/>
                </a:cxn>
                <a:cxn ang="0">
                  <a:pos x="1229" y="693"/>
                </a:cxn>
                <a:cxn ang="0">
                  <a:pos x="1266" y="712"/>
                </a:cxn>
                <a:cxn ang="0">
                  <a:pos x="1291" y="730"/>
                </a:cxn>
                <a:cxn ang="0">
                  <a:pos x="1295" y="762"/>
                </a:cxn>
                <a:cxn ang="0">
                  <a:pos x="1300" y="793"/>
                </a:cxn>
                <a:cxn ang="0">
                  <a:pos x="1283" y="788"/>
                </a:cxn>
                <a:cxn ang="0">
                  <a:pos x="1253" y="761"/>
                </a:cxn>
                <a:cxn ang="0">
                  <a:pos x="1223" y="741"/>
                </a:cxn>
                <a:cxn ang="0">
                  <a:pos x="1194" y="751"/>
                </a:cxn>
                <a:cxn ang="0">
                  <a:pos x="1168" y="752"/>
                </a:cxn>
                <a:cxn ang="0">
                  <a:pos x="1133" y="787"/>
                </a:cxn>
              </a:cxnLst>
              <a:rect l="0" t="0" r="r" b="b"/>
              <a:pathLst>
                <a:path w="1301" h="802">
                  <a:moveTo>
                    <a:pt x="1133" y="787"/>
                  </a:moveTo>
                  <a:lnTo>
                    <a:pt x="1117" y="780"/>
                  </a:lnTo>
                  <a:lnTo>
                    <a:pt x="1105" y="772"/>
                  </a:lnTo>
                  <a:lnTo>
                    <a:pt x="1092" y="765"/>
                  </a:lnTo>
                  <a:lnTo>
                    <a:pt x="1080" y="757"/>
                  </a:lnTo>
                  <a:lnTo>
                    <a:pt x="1066" y="748"/>
                  </a:lnTo>
                  <a:lnTo>
                    <a:pt x="1056" y="738"/>
                  </a:lnTo>
                  <a:lnTo>
                    <a:pt x="1042" y="728"/>
                  </a:lnTo>
                  <a:lnTo>
                    <a:pt x="1032" y="716"/>
                  </a:lnTo>
                  <a:lnTo>
                    <a:pt x="1022" y="703"/>
                  </a:lnTo>
                  <a:lnTo>
                    <a:pt x="1013" y="691"/>
                  </a:lnTo>
                  <a:lnTo>
                    <a:pt x="1004" y="677"/>
                  </a:lnTo>
                  <a:lnTo>
                    <a:pt x="997" y="661"/>
                  </a:lnTo>
                  <a:lnTo>
                    <a:pt x="991" y="647"/>
                  </a:lnTo>
                  <a:lnTo>
                    <a:pt x="987" y="632"/>
                  </a:lnTo>
                  <a:lnTo>
                    <a:pt x="986" y="607"/>
                  </a:lnTo>
                  <a:lnTo>
                    <a:pt x="978" y="609"/>
                  </a:lnTo>
                  <a:lnTo>
                    <a:pt x="968" y="614"/>
                  </a:lnTo>
                  <a:lnTo>
                    <a:pt x="959" y="616"/>
                  </a:lnTo>
                  <a:lnTo>
                    <a:pt x="948" y="608"/>
                  </a:lnTo>
                  <a:lnTo>
                    <a:pt x="940" y="599"/>
                  </a:lnTo>
                  <a:lnTo>
                    <a:pt x="930" y="590"/>
                  </a:lnTo>
                  <a:lnTo>
                    <a:pt x="922" y="582"/>
                  </a:lnTo>
                  <a:lnTo>
                    <a:pt x="912" y="576"/>
                  </a:lnTo>
                  <a:lnTo>
                    <a:pt x="898" y="550"/>
                  </a:lnTo>
                  <a:lnTo>
                    <a:pt x="886" y="545"/>
                  </a:lnTo>
                  <a:lnTo>
                    <a:pt x="875" y="542"/>
                  </a:lnTo>
                  <a:lnTo>
                    <a:pt x="862" y="537"/>
                  </a:lnTo>
                  <a:lnTo>
                    <a:pt x="849" y="533"/>
                  </a:lnTo>
                  <a:lnTo>
                    <a:pt x="837" y="531"/>
                  </a:lnTo>
                  <a:lnTo>
                    <a:pt x="825" y="530"/>
                  </a:lnTo>
                  <a:lnTo>
                    <a:pt x="814" y="528"/>
                  </a:lnTo>
                  <a:lnTo>
                    <a:pt x="808" y="528"/>
                  </a:lnTo>
                  <a:lnTo>
                    <a:pt x="798" y="518"/>
                  </a:lnTo>
                  <a:lnTo>
                    <a:pt x="784" y="507"/>
                  </a:lnTo>
                  <a:lnTo>
                    <a:pt x="774" y="501"/>
                  </a:lnTo>
                  <a:lnTo>
                    <a:pt x="767" y="497"/>
                  </a:lnTo>
                  <a:lnTo>
                    <a:pt x="758" y="491"/>
                  </a:lnTo>
                  <a:lnTo>
                    <a:pt x="748" y="486"/>
                  </a:lnTo>
                  <a:lnTo>
                    <a:pt x="739" y="480"/>
                  </a:lnTo>
                  <a:lnTo>
                    <a:pt x="728" y="475"/>
                  </a:lnTo>
                  <a:lnTo>
                    <a:pt x="718" y="470"/>
                  </a:lnTo>
                  <a:lnTo>
                    <a:pt x="709" y="464"/>
                  </a:lnTo>
                  <a:lnTo>
                    <a:pt x="700" y="458"/>
                  </a:lnTo>
                  <a:lnTo>
                    <a:pt x="691" y="453"/>
                  </a:lnTo>
                  <a:lnTo>
                    <a:pt x="681" y="447"/>
                  </a:lnTo>
                  <a:lnTo>
                    <a:pt x="670" y="438"/>
                  </a:lnTo>
                  <a:lnTo>
                    <a:pt x="668" y="419"/>
                  </a:lnTo>
                  <a:lnTo>
                    <a:pt x="664" y="406"/>
                  </a:lnTo>
                  <a:lnTo>
                    <a:pt x="658" y="393"/>
                  </a:lnTo>
                  <a:lnTo>
                    <a:pt x="651" y="380"/>
                  </a:lnTo>
                  <a:lnTo>
                    <a:pt x="643" y="365"/>
                  </a:lnTo>
                  <a:lnTo>
                    <a:pt x="634" y="351"/>
                  </a:lnTo>
                  <a:lnTo>
                    <a:pt x="626" y="338"/>
                  </a:lnTo>
                  <a:lnTo>
                    <a:pt x="616" y="324"/>
                  </a:lnTo>
                  <a:lnTo>
                    <a:pt x="607" y="310"/>
                  </a:lnTo>
                  <a:lnTo>
                    <a:pt x="599" y="297"/>
                  </a:lnTo>
                  <a:lnTo>
                    <a:pt x="590" y="284"/>
                  </a:lnTo>
                  <a:lnTo>
                    <a:pt x="584" y="270"/>
                  </a:lnTo>
                  <a:lnTo>
                    <a:pt x="578" y="257"/>
                  </a:lnTo>
                  <a:lnTo>
                    <a:pt x="575" y="243"/>
                  </a:lnTo>
                  <a:lnTo>
                    <a:pt x="571" y="223"/>
                  </a:lnTo>
                  <a:lnTo>
                    <a:pt x="564" y="217"/>
                  </a:lnTo>
                  <a:lnTo>
                    <a:pt x="552" y="208"/>
                  </a:lnTo>
                  <a:lnTo>
                    <a:pt x="541" y="195"/>
                  </a:lnTo>
                  <a:lnTo>
                    <a:pt x="532" y="182"/>
                  </a:lnTo>
                  <a:lnTo>
                    <a:pt x="523" y="168"/>
                  </a:lnTo>
                  <a:lnTo>
                    <a:pt x="515" y="154"/>
                  </a:lnTo>
                  <a:lnTo>
                    <a:pt x="509" y="141"/>
                  </a:lnTo>
                  <a:lnTo>
                    <a:pt x="503" y="123"/>
                  </a:lnTo>
                  <a:lnTo>
                    <a:pt x="305" y="123"/>
                  </a:lnTo>
                  <a:lnTo>
                    <a:pt x="296" y="111"/>
                  </a:lnTo>
                  <a:lnTo>
                    <a:pt x="285" y="100"/>
                  </a:lnTo>
                  <a:lnTo>
                    <a:pt x="271" y="96"/>
                  </a:lnTo>
                  <a:lnTo>
                    <a:pt x="251" y="91"/>
                  </a:lnTo>
                  <a:lnTo>
                    <a:pt x="238" y="87"/>
                  </a:lnTo>
                  <a:lnTo>
                    <a:pt x="222" y="83"/>
                  </a:lnTo>
                  <a:lnTo>
                    <a:pt x="193" y="73"/>
                  </a:lnTo>
                  <a:lnTo>
                    <a:pt x="0" y="348"/>
                  </a:lnTo>
                  <a:lnTo>
                    <a:pt x="0" y="320"/>
                  </a:lnTo>
                  <a:lnTo>
                    <a:pt x="6" y="270"/>
                  </a:lnTo>
                  <a:lnTo>
                    <a:pt x="18" y="223"/>
                  </a:lnTo>
                  <a:lnTo>
                    <a:pt x="35" y="183"/>
                  </a:lnTo>
                  <a:lnTo>
                    <a:pt x="55" y="149"/>
                  </a:lnTo>
                  <a:lnTo>
                    <a:pt x="80" y="118"/>
                  </a:lnTo>
                  <a:lnTo>
                    <a:pt x="110" y="92"/>
                  </a:lnTo>
                  <a:lnTo>
                    <a:pt x="143" y="70"/>
                  </a:lnTo>
                  <a:lnTo>
                    <a:pt x="177" y="51"/>
                  </a:lnTo>
                  <a:lnTo>
                    <a:pt x="216" y="35"/>
                  </a:lnTo>
                  <a:lnTo>
                    <a:pt x="254" y="25"/>
                  </a:lnTo>
                  <a:lnTo>
                    <a:pt x="295" y="15"/>
                  </a:lnTo>
                  <a:lnTo>
                    <a:pt x="336" y="8"/>
                  </a:lnTo>
                  <a:lnTo>
                    <a:pt x="378" y="3"/>
                  </a:lnTo>
                  <a:lnTo>
                    <a:pt x="421" y="1"/>
                  </a:lnTo>
                  <a:lnTo>
                    <a:pt x="484" y="0"/>
                  </a:lnTo>
                  <a:lnTo>
                    <a:pt x="492" y="10"/>
                  </a:lnTo>
                  <a:lnTo>
                    <a:pt x="499" y="22"/>
                  </a:lnTo>
                  <a:lnTo>
                    <a:pt x="503" y="33"/>
                  </a:lnTo>
                  <a:lnTo>
                    <a:pt x="516" y="34"/>
                  </a:lnTo>
                  <a:lnTo>
                    <a:pt x="527" y="42"/>
                  </a:lnTo>
                  <a:lnTo>
                    <a:pt x="539" y="54"/>
                  </a:lnTo>
                  <a:lnTo>
                    <a:pt x="548" y="70"/>
                  </a:lnTo>
                  <a:lnTo>
                    <a:pt x="558" y="86"/>
                  </a:lnTo>
                  <a:lnTo>
                    <a:pt x="567" y="101"/>
                  </a:lnTo>
                  <a:lnTo>
                    <a:pt x="576" y="116"/>
                  </a:lnTo>
                  <a:lnTo>
                    <a:pt x="581" y="123"/>
                  </a:lnTo>
                  <a:lnTo>
                    <a:pt x="593" y="124"/>
                  </a:lnTo>
                  <a:lnTo>
                    <a:pt x="608" y="125"/>
                  </a:lnTo>
                  <a:lnTo>
                    <a:pt x="624" y="130"/>
                  </a:lnTo>
                  <a:lnTo>
                    <a:pt x="640" y="133"/>
                  </a:lnTo>
                  <a:lnTo>
                    <a:pt x="656" y="141"/>
                  </a:lnTo>
                  <a:lnTo>
                    <a:pt x="672" y="145"/>
                  </a:lnTo>
                  <a:lnTo>
                    <a:pt x="683" y="151"/>
                  </a:lnTo>
                  <a:lnTo>
                    <a:pt x="700" y="157"/>
                  </a:lnTo>
                  <a:lnTo>
                    <a:pt x="721" y="168"/>
                  </a:lnTo>
                  <a:lnTo>
                    <a:pt x="739" y="180"/>
                  </a:lnTo>
                  <a:lnTo>
                    <a:pt x="759" y="195"/>
                  </a:lnTo>
                  <a:lnTo>
                    <a:pt x="780" y="212"/>
                  </a:lnTo>
                  <a:lnTo>
                    <a:pt x="803" y="232"/>
                  </a:lnTo>
                  <a:lnTo>
                    <a:pt x="828" y="253"/>
                  </a:lnTo>
                  <a:lnTo>
                    <a:pt x="852" y="275"/>
                  </a:lnTo>
                  <a:lnTo>
                    <a:pt x="876" y="299"/>
                  </a:lnTo>
                  <a:lnTo>
                    <a:pt x="900" y="324"/>
                  </a:lnTo>
                  <a:lnTo>
                    <a:pt x="920" y="348"/>
                  </a:lnTo>
                  <a:lnTo>
                    <a:pt x="940" y="371"/>
                  </a:lnTo>
                  <a:lnTo>
                    <a:pt x="956" y="394"/>
                  </a:lnTo>
                  <a:lnTo>
                    <a:pt x="971" y="415"/>
                  </a:lnTo>
                  <a:lnTo>
                    <a:pt x="980" y="435"/>
                  </a:lnTo>
                  <a:lnTo>
                    <a:pt x="986" y="460"/>
                  </a:lnTo>
                  <a:lnTo>
                    <a:pt x="996" y="464"/>
                  </a:lnTo>
                  <a:lnTo>
                    <a:pt x="1005" y="470"/>
                  </a:lnTo>
                  <a:lnTo>
                    <a:pt x="1016" y="471"/>
                  </a:lnTo>
                  <a:lnTo>
                    <a:pt x="1017" y="487"/>
                  </a:lnTo>
                  <a:lnTo>
                    <a:pt x="1021" y="507"/>
                  </a:lnTo>
                  <a:lnTo>
                    <a:pt x="1023" y="518"/>
                  </a:lnTo>
                  <a:lnTo>
                    <a:pt x="1027" y="530"/>
                  </a:lnTo>
                  <a:lnTo>
                    <a:pt x="1030" y="542"/>
                  </a:lnTo>
                  <a:lnTo>
                    <a:pt x="1034" y="552"/>
                  </a:lnTo>
                  <a:lnTo>
                    <a:pt x="1038" y="565"/>
                  </a:lnTo>
                  <a:lnTo>
                    <a:pt x="1042" y="575"/>
                  </a:lnTo>
                  <a:lnTo>
                    <a:pt x="1051" y="593"/>
                  </a:lnTo>
                  <a:lnTo>
                    <a:pt x="1059" y="604"/>
                  </a:lnTo>
                  <a:lnTo>
                    <a:pt x="1065" y="607"/>
                  </a:lnTo>
                  <a:lnTo>
                    <a:pt x="1075" y="595"/>
                  </a:lnTo>
                  <a:lnTo>
                    <a:pt x="1088" y="601"/>
                  </a:lnTo>
                  <a:lnTo>
                    <a:pt x="1102" y="610"/>
                  </a:lnTo>
                  <a:lnTo>
                    <a:pt x="1115" y="625"/>
                  </a:lnTo>
                  <a:lnTo>
                    <a:pt x="1129" y="640"/>
                  </a:lnTo>
                  <a:lnTo>
                    <a:pt x="1142" y="657"/>
                  </a:lnTo>
                  <a:lnTo>
                    <a:pt x="1156" y="670"/>
                  </a:lnTo>
                  <a:lnTo>
                    <a:pt x="1166" y="675"/>
                  </a:lnTo>
                  <a:lnTo>
                    <a:pt x="1174" y="680"/>
                  </a:lnTo>
                  <a:lnTo>
                    <a:pt x="1185" y="684"/>
                  </a:lnTo>
                  <a:lnTo>
                    <a:pt x="1203" y="685"/>
                  </a:lnTo>
                  <a:lnTo>
                    <a:pt x="1217" y="687"/>
                  </a:lnTo>
                  <a:lnTo>
                    <a:pt x="1229" y="693"/>
                  </a:lnTo>
                  <a:lnTo>
                    <a:pt x="1242" y="699"/>
                  </a:lnTo>
                  <a:lnTo>
                    <a:pt x="1253" y="705"/>
                  </a:lnTo>
                  <a:lnTo>
                    <a:pt x="1266" y="712"/>
                  </a:lnTo>
                  <a:lnTo>
                    <a:pt x="1276" y="720"/>
                  </a:lnTo>
                  <a:lnTo>
                    <a:pt x="1285" y="726"/>
                  </a:lnTo>
                  <a:lnTo>
                    <a:pt x="1291" y="730"/>
                  </a:lnTo>
                  <a:lnTo>
                    <a:pt x="1291" y="742"/>
                  </a:lnTo>
                  <a:lnTo>
                    <a:pt x="1294" y="751"/>
                  </a:lnTo>
                  <a:lnTo>
                    <a:pt x="1295" y="762"/>
                  </a:lnTo>
                  <a:lnTo>
                    <a:pt x="1296" y="771"/>
                  </a:lnTo>
                  <a:lnTo>
                    <a:pt x="1299" y="783"/>
                  </a:lnTo>
                  <a:lnTo>
                    <a:pt x="1300" y="793"/>
                  </a:lnTo>
                  <a:lnTo>
                    <a:pt x="1301" y="802"/>
                  </a:lnTo>
                  <a:lnTo>
                    <a:pt x="1291" y="797"/>
                  </a:lnTo>
                  <a:lnTo>
                    <a:pt x="1283" y="788"/>
                  </a:lnTo>
                  <a:lnTo>
                    <a:pt x="1272" y="778"/>
                  </a:lnTo>
                  <a:lnTo>
                    <a:pt x="1263" y="768"/>
                  </a:lnTo>
                  <a:lnTo>
                    <a:pt x="1253" y="761"/>
                  </a:lnTo>
                  <a:lnTo>
                    <a:pt x="1242" y="751"/>
                  </a:lnTo>
                  <a:lnTo>
                    <a:pt x="1230" y="745"/>
                  </a:lnTo>
                  <a:lnTo>
                    <a:pt x="1223" y="741"/>
                  </a:lnTo>
                  <a:lnTo>
                    <a:pt x="1212" y="745"/>
                  </a:lnTo>
                  <a:lnTo>
                    <a:pt x="1204" y="748"/>
                  </a:lnTo>
                  <a:lnTo>
                    <a:pt x="1194" y="751"/>
                  </a:lnTo>
                  <a:lnTo>
                    <a:pt x="1185" y="751"/>
                  </a:lnTo>
                  <a:lnTo>
                    <a:pt x="1176" y="752"/>
                  </a:lnTo>
                  <a:lnTo>
                    <a:pt x="1168" y="752"/>
                  </a:lnTo>
                  <a:lnTo>
                    <a:pt x="1160" y="752"/>
                  </a:lnTo>
                  <a:lnTo>
                    <a:pt x="1133" y="787"/>
                  </a:lnTo>
                  <a:lnTo>
                    <a:pt x="1133" y="78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933" y="1879"/>
              <a:ext cx="554" cy="346"/>
            </a:xfrm>
            <a:custGeom>
              <a:avLst/>
              <a:gdLst/>
              <a:ahLst/>
              <a:cxnLst>
                <a:cxn ang="0">
                  <a:pos x="1299" y="920"/>
                </a:cxn>
                <a:cxn ang="0">
                  <a:pos x="1242" y="915"/>
                </a:cxn>
                <a:cxn ang="0">
                  <a:pos x="1183" y="940"/>
                </a:cxn>
                <a:cxn ang="0">
                  <a:pos x="1123" y="958"/>
                </a:cxn>
                <a:cxn ang="0">
                  <a:pos x="1091" y="928"/>
                </a:cxn>
                <a:cxn ang="0">
                  <a:pos x="1064" y="885"/>
                </a:cxn>
                <a:cxn ang="0">
                  <a:pos x="1055" y="837"/>
                </a:cxn>
                <a:cxn ang="0">
                  <a:pos x="1041" y="787"/>
                </a:cxn>
                <a:cxn ang="0">
                  <a:pos x="1024" y="740"/>
                </a:cxn>
                <a:cxn ang="0">
                  <a:pos x="1001" y="682"/>
                </a:cxn>
                <a:cxn ang="0">
                  <a:pos x="952" y="646"/>
                </a:cxn>
                <a:cxn ang="0">
                  <a:pos x="889" y="639"/>
                </a:cxn>
                <a:cxn ang="0">
                  <a:pos x="824" y="639"/>
                </a:cxn>
                <a:cxn ang="0">
                  <a:pos x="772" y="620"/>
                </a:cxn>
                <a:cxn ang="0">
                  <a:pos x="727" y="588"/>
                </a:cxn>
                <a:cxn ang="0">
                  <a:pos x="700" y="532"/>
                </a:cxn>
                <a:cxn ang="0">
                  <a:pos x="679" y="472"/>
                </a:cxn>
                <a:cxn ang="0">
                  <a:pos x="618" y="418"/>
                </a:cxn>
                <a:cxn ang="0">
                  <a:pos x="536" y="391"/>
                </a:cxn>
                <a:cxn ang="0">
                  <a:pos x="454" y="354"/>
                </a:cxn>
                <a:cxn ang="0">
                  <a:pos x="401" y="276"/>
                </a:cxn>
                <a:cxn ang="0">
                  <a:pos x="356" y="180"/>
                </a:cxn>
                <a:cxn ang="0">
                  <a:pos x="294" y="95"/>
                </a:cxn>
                <a:cxn ang="0">
                  <a:pos x="210" y="45"/>
                </a:cxn>
                <a:cxn ang="0">
                  <a:pos x="100" y="59"/>
                </a:cxn>
                <a:cxn ang="0">
                  <a:pos x="58" y="106"/>
                </a:cxn>
                <a:cxn ang="0">
                  <a:pos x="27" y="173"/>
                </a:cxn>
                <a:cxn ang="0">
                  <a:pos x="9" y="243"/>
                </a:cxn>
                <a:cxn ang="0">
                  <a:pos x="26" y="82"/>
                </a:cxn>
                <a:cxn ang="0">
                  <a:pos x="100" y="33"/>
                </a:cxn>
                <a:cxn ang="0">
                  <a:pos x="182" y="10"/>
                </a:cxn>
                <a:cxn ang="0">
                  <a:pos x="271" y="0"/>
                </a:cxn>
                <a:cxn ang="0">
                  <a:pos x="358" y="30"/>
                </a:cxn>
                <a:cxn ang="0">
                  <a:pos x="410" y="80"/>
                </a:cxn>
                <a:cxn ang="0">
                  <a:pos x="464" y="128"/>
                </a:cxn>
                <a:cxn ang="0">
                  <a:pos x="514" y="177"/>
                </a:cxn>
                <a:cxn ang="0">
                  <a:pos x="565" y="222"/>
                </a:cxn>
                <a:cxn ang="0">
                  <a:pos x="605" y="249"/>
                </a:cxn>
                <a:cxn ang="0">
                  <a:pos x="651" y="269"/>
                </a:cxn>
                <a:cxn ang="0">
                  <a:pos x="702" y="282"/>
                </a:cxn>
                <a:cxn ang="0">
                  <a:pos x="746" y="288"/>
                </a:cxn>
                <a:cxn ang="0">
                  <a:pos x="785" y="310"/>
                </a:cxn>
                <a:cxn ang="0">
                  <a:pos x="823" y="317"/>
                </a:cxn>
                <a:cxn ang="0">
                  <a:pos x="865" y="358"/>
                </a:cxn>
                <a:cxn ang="0">
                  <a:pos x="902" y="395"/>
                </a:cxn>
                <a:cxn ang="0">
                  <a:pos x="930" y="436"/>
                </a:cxn>
                <a:cxn ang="0">
                  <a:pos x="956" y="470"/>
                </a:cxn>
                <a:cxn ang="0">
                  <a:pos x="993" y="482"/>
                </a:cxn>
                <a:cxn ang="0">
                  <a:pos x="1031" y="513"/>
                </a:cxn>
                <a:cxn ang="0">
                  <a:pos x="1080" y="539"/>
                </a:cxn>
                <a:cxn ang="0">
                  <a:pos x="1141" y="564"/>
                </a:cxn>
                <a:cxn ang="0">
                  <a:pos x="1205" y="595"/>
                </a:cxn>
                <a:cxn ang="0">
                  <a:pos x="1267" y="618"/>
                </a:cxn>
                <a:cxn ang="0">
                  <a:pos x="1312" y="675"/>
                </a:cxn>
                <a:cxn ang="0">
                  <a:pos x="1314" y="761"/>
                </a:cxn>
                <a:cxn ang="0">
                  <a:pos x="1314" y="849"/>
                </a:cxn>
                <a:cxn ang="0">
                  <a:pos x="1342" y="929"/>
                </a:cxn>
              </a:cxnLst>
              <a:rect l="0" t="0" r="r" b="b"/>
              <a:pathLst>
                <a:path w="1342" h="958">
                  <a:moveTo>
                    <a:pt x="1342" y="929"/>
                  </a:moveTo>
                  <a:lnTo>
                    <a:pt x="1329" y="926"/>
                  </a:lnTo>
                  <a:lnTo>
                    <a:pt x="1314" y="921"/>
                  </a:lnTo>
                  <a:lnTo>
                    <a:pt x="1299" y="920"/>
                  </a:lnTo>
                  <a:lnTo>
                    <a:pt x="1285" y="917"/>
                  </a:lnTo>
                  <a:lnTo>
                    <a:pt x="1271" y="916"/>
                  </a:lnTo>
                  <a:lnTo>
                    <a:pt x="1256" y="915"/>
                  </a:lnTo>
                  <a:lnTo>
                    <a:pt x="1242" y="915"/>
                  </a:lnTo>
                  <a:lnTo>
                    <a:pt x="1221" y="915"/>
                  </a:lnTo>
                  <a:lnTo>
                    <a:pt x="1210" y="926"/>
                  </a:lnTo>
                  <a:lnTo>
                    <a:pt x="1198" y="933"/>
                  </a:lnTo>
                  <a:lnTo>
                    <a:pt x="1183" y="940"/>
                  </a:lnTo>
                  <a:lnTo>
                    <a:pt x="1168" y="947"/>
                  </a:lnTo>
                  <a:lnTo>
                    <a:pt x="1152" y="952"/>
                  </a:lnTo>
                  <a:lnTo>
                    <a:pt x="1138" y="955"/>
                  </a:lnTo>
                  <a:lnTo>
                    <a:pt x="1123" y="958"/>
                  </a:lnTo>
                  <a:lnTo>
                    <a:pt x="1114" y="958"/>
                  </a:lnTo>
                  <a:lnTo>
                    <a:pt x="1105" y="947"/>
                  </a:lnTo>
                  <a:lnTo>
                    <a:pt x="1098" y="937"/>
                  </a:lnTo>
                  <a:lnTo>
                    <a:pt x="1091" y="928"/>
                  </a:lnTo>
                  <a:lnTo>
                    <a:pt x="1084" y="917"/>
                  </a:lnTo>
                  <a:lnTo>
                    <a:pt x="1078" y="907"/>
                  </a:lnTo>
                  <a:lnTo>
                    <a:pt x="1070" y="894"/>
                  </a:lnTo>
                  <a:lnTo>
                    <a:pt x="1064" y="885"/>
                  </a:lnTo>
                  <a:lnTo>
                    <a:pt x="1061" y="871"/>
                  </a:lnTo>
                  <a:lnTo>
                    <a:pt x="1061" y="861"/>
                  </a:lnTo>
                  <a:lnTo>
                    <a:pt x="1058" y="848"/>
                  </a:lnTo>
                  <a:lnTo>
                    <a:pt x="1055" y="837"/>
                  </a:lnTo>
                  <a:lnTo>
                    <a:pt x="1052" y="825"/>
                  </a:lnTo>
                  <a:lnTo>
                    <a:pt x="1048" y="812"/>
                  </a:lnTo>
                  <a:lnTo>
                    <a:pt x="1044" y="800"/>
                  </a:lnTo>
                  <a:lnTo>
                    <a:pt x="1041" y="787"/>
                  </a:lnTo>
                  <a:lnTo>
                    <a:pt x="1036" y="775"/>
                  </a:lnTo>
                  <a:lnTo>
                    <a:pt x="1031" y="762"/>
                  </a:lnTo>
                  <a:lnTo>
                    <a:pt x="1028" y="752"/>
                  </a:lnTo>
                  <a:lnTo>
                    <a:pt x="1024" y="740"/>
                  </a:lnTo>
                  <a:lnTo>
                    <a:pt x="1020" y="729"/>
                  </a:lnTo>
                  <a:lnTo>
                    <a:pt x="1016" y="720"/>
                  </a:lnTo>
                  <a:lnTo>
                    <a:pt x="1012" y="706"/>
                  </a:lnTo>
                  <a:lnTo>
                    <a:pt x="1001" y="682"/>
                  </a:lnTo>
                  <a:lnTo>
                    <a:pt x="992" y="669"/>
                  </a:lnTo>
                  <a:lnTo>
                    <a:pt x="980" y="659"/>
                  </a:lnTo>
                  <a:lnTo>
                    <a:pt x="967" y="652"/>
                  </a:lnTo>
                  <a:lnTo>
                    <a:pt x="952" y="646"/>
                  </a:lnTo>
                  <a:lnTo>
                    <a:pt x="938" y="643"/>
                  </a:lnTo>
                  <a:lnTo>
                    <a:pt x="921" y="640"/>
                  </a:lnTo>
                  <a:lnTo>
                    <a:pt x="906" y="639"/>
                  </a:lnTo>
                  <a:lnTo>
                    <a:pt x="889" y="639"/>
                  </a:lnTo>
                  <a:lnTo>
                    <a:pt x="872" y="639"/>
                  </a:lnTo>
                  <a:lnTo>
                    <a:pt x="857" y="639"/>
                  </a:lnTo>
                  <a:lnTo>
                    <a:pt x="840" y="639"/>
                  </a:lnTo>
                  <a:lnTo>
                    <a:pt x="824" y="639"/>
                  </a:lnTo>
                  <a:lnTo>
                    <a:pt x="811" y="639"/>
                  </a:lnTo>
                  <a:lnTo>
                    <a:pt x="791" y="633"/>
                  </a:lnTo>
                  <a:lnTo>
                    <a:pt x="782" y="630"/>
                  </a:lnTo>
                  <a:lnTo>
                    <a:pt x="772" y="620"/>
                  </a:lnTo>
                  <a:lnTo>
                    <a:pt x="760" y="611"/>
                  </a:lnTo>
                  <a:lnTo>
                    <a:pt x="750" y="604"/>
                  </a:lnTo>
                  <a:lnTo>
                    <a:pt x="739" y="599"/>
                  </a:lnTo>
                  <a:lnTo>
                    <a:pt x="727" y="588"/>
                  </a:lnTo>
                  <a:lnTo>
                    <a:pt x="719" y="575"/>
                  </a:lnTo>
                  <a:lnTo>
                    <a:pt x="712" y="562"/>
                  </a:lnTo>
                  <a:lnTo>
                    <a:pt x="705" y="547"/>
                  </a:lnTo>
                  <a:lnTo>
                    <a:pt x="700" y="532"/>
                  </a:lnTo>
                  <a:lnTo>
                    <a:pt x="695" y="515"/>
                  </a:lnTo>
                  <a:lnTo>
                    <a:pt x="689" y="501"/>
                  </a:lnTo>
                  <a:lnTo>
                    <a:pt x="684" y="482"/>
                  </a:lnTo>
                  <a:lnTo>
                    <a:pt x="679" y="472"/>
                  </a:lnTo>
                  <a:lnTo>
                    <a:pt x="667" y="455"/>
                  </a:lnTo>
                  <a:lnTo>
                    <a:pt x="653" y="439"/>
                  </a:lnTo>
                  <a:lnTo>
                    <a:pt x="638" y="429"/>
                  </a:lnTo>
                  <a:lnTo>
                    <a:pt x="618" y="418"/>
                  </a:lnTo>
                  <a:lnTo>
                    <a:pt x="599" y="410"/>
                  </a:lnTo>
                  <a:lnTo>
                    <a:pt x="579" y="404"/>
                  </a:lnTo>
                  <a:lnTo>
                    <a:pt x="556" y="397"/>
                  </a:lnTo>
                  <a:lnTo>
                    <a:pt x="536" y="391"/>
                  </a:lnTo>
                  <a:lnTo>
                    <a:pt x="514" y="384"/>
                  </a:lnTo>
                  <a:lnTo>
                    <a:pt x="493" y="375"/>
                  </a:lnTo>
                  <a:lnTo>
                    <a:pt x="472" y="365"/>
                  </a:lnTo>
                  <a:lnTo>
                    <a:pt x="454" y="354"/>
                  </a:lnTo>
                  <a:lnTo>
                    <a:pt x="438" y="339"/>
                  </a:lnTo>
                  <a:lnTo>
                    <a:pt x="422" y="322"/>
                  </a:lnTo>
                  <a:lnTo>
                    <a:pt x="405" y="288"/>
                  </a:lnTo>
                  <a:lnTo>
                    <a:pt x="401" y="276"/>
                  </a:lnTo>
                  <a:lnTo>
                    <a:pt x="391" y="253"/>
                  </a:lnTo>
                  <a:lnTo>
                    <a:pt x="381" y="229"/>
                  </a:lnTo>
                  <a:lnTo>
                    <a:pt x="369" y="205"/>
                  </a:lnTo>
                  <a:lnTo>
                    <a:pt x="356" y="180"/>
                  </a:lnTo>
                  <a:lnTo>
                    <a:pt x="343" y="156"/>
                  </a:lnTo>
                  <a:lnTo>
                    <a:pt x="328" y="135"/>
                  </a:lnTo>
                  <a:lnTo>
                    <a:pt x="311" y="114"/>
                  </a:lnTo>
                  <a:lnTo>
                    <a:pt x="294" y="95"/>
                  </a:lnTo>
                  <a:lnTo>
                    <a:pt x="275" y="78"/>
                  </a:lnTo>
                  <a:lnTo>
                    <a:pt x="256" y="64"/>
                  </a:lnTo>
                  <a:lnTo>
                    <a:pt x="233" y="53"/>
                  </a:lnTo>
                  <a:lnTo>
                    <a:pt x="210" y="45"/>
                  </a:lnTo>
                  <a:lnTo>
                    <a:pt x="188" y="42"/>
                  </a:lnTo>
                  <a:lnTo>
                    <a:pt x="161" y="42"/>
                  </a:lnTo>
                  <a:lnTo>
                    <a:pt x="119" y="50"/>
                  </a:lnTo>
                  <a:lnTo>
                    <a:pt x="100" y="59"/>
                  </a:lnTo>
                  <a:lnTo>
                    <a:pt x="91" y="69"/>
                  </a:lnTo>
                  <a:lnTo>
                    <a:pt x="79" y="80"/>
                  </a:lnTo>
                  <a:lnTo>
                    <a:pt x="68" y="91"/>
                  </a:lnTo>
                  <a:lnTo>
                    <a:pt x="58" y="106"/>
                  </a:lnTo>
                  <a:lnTo>
                    <a:pt x="49" y="122"/>
                  </a:lnTo>
                  <a:lnTo>
                    <a:pt x="42" y="137"/>
                  </a:lnTo>
                  <a:lnTo>
                    <a:pt x="33" y="155"/>
                  </a:lnTo>
                  <a:lnTo>
                    <a:pt x="27" y="173"/>
                  </a:lnTo>
                  <a:lnTo>
                    <a:pt x="21" y="191"/>
                  </a:lnTo>
                  <a:lnTo>
                    <a:pt x="17" y="209"/>
                  </a:lnTo>
                  <a:lnTo>
                    <a:pt x="13" y="226"/>
                  </a:lnTo>
                  <a:lnTo>
                    <a:pt x="9" y="243"/>
                  </a:lnTo>
                  <a:lnTo>
                    <a:pt x="8" y="259"/>
                  </a:lnTo>
                  <a:lnTo>
                    <a:pt x="7" y="281"/>
                  </a:lnTo>
                  <a:lnTo>
                    <a:pt x="0" y="108"/>
                  </a:lnTo>
                  <a:lnTo>
                    <a:pt x="26" y="82"/>
                  </a:lnTo>
                  <a:lnTo>
                    <a:pt x="43" y="68"/>
                  </a:lnTo>
                  <a:lnTo>
                    <a:pt x="62" y="55"/>
                  </a:lnTo>
                  <a:lnTo>
                    <a:pt x="81" y="43"/>
                  </a:lnTo>
                  <a:lnTo>
                    <a:pt x="100" y="33"/>
                  </a:lnTo>
                  <a:lnTo>
                    <a:pt x="119" y="26"/>
                  </a:lnTo>
                  <a:lnTo>
                    <a:pt x="140" y="19"/>
                  </a:lnTo>
                  <a:lnTo>
                    <a:pt x="160" y="13"/>
                  </a:lnTo>
                  <a:lnTo>
                    <a:pt x="182" y="10"/>
                  </a:lnTo>
                  <a:lnTo>
                    <a:pt x="204" y="6"/>
                  </a:lnTo>
                  <a:lnTo>
                    <a:pt x="226" y="4"/>
                  </a:lnTo>
                  <a:lnTo>
                    <a:pt x="249" y="3"/>
                  </a:lnTo>
                  <a:lnTo>
                    <a:pt x="271" y="0"/>
                  </a:lnTo>
                  <a:lnTo>
                    <a:pt x="294" y="0"/>
                  </a:lnTo>
                  <a:lnTo>
                    <a:pt x="330" y="0"/>
                  </a:lnTo>
                  <a:lnTo>
                    <a:pt x="346" y="18"/>
                  </a:lnTo>
                  <a:lnTo>
                    <a:pt x="358" y="30"/>
                  </a:lnTo>
                  <a:lnTo>
                    <a:pt x="371" y="42"/>
                  </a:lnTo>
                  <a:lnTo>
                    <a:pt x="384" y="55"/>
                  </a:lnTo>
                  <a:lnTo>
                    <a:pt x="397" y="68"/>
                  </a:lnTo>
                  <a:lnTo>
                    <a:pt x="410" y="80"/>
                  </a:lnTo>
                  <a:lnTo>
                    <a:pt x="423" y="91"/>
                  </a:lnTo>
                  <a:lnTo>
                    <a:pt x="438" y="103"/>
                  </a:lnTo>
                  <a:lnTo>
                    <a:pt x="451" y="115"/>
                  </a:lnTo>
                  <a:lnTo>
                    <a:pt x="464" y="128"/>
                  </a:lnTo>
                  <a:lnTo>
                    <a:pt x="478" y="140"/>
                  </a:lnTo>
                  <a:lnTo>
                    <a:pt x="490" y="152"/>
                  </a:lnTo>
                  <a:lnTo>
                    <a:pt x="502" y="164"/>
                  </a:lnTo>
                  <a:lnTo>
                    <a:pt x="514" y="177"/>
                  </a:lnTo>
                  <a:lnTo>
                    <a:pt x="532" y="194"/>
                  </a:lnTo>
                  <a:lnTo>
                    <a:pt x="542" y="205"/>
                  </a:lnTo>
                  <a:lnTo>
                    <a:pt x="553" y="213"/>
                  </a:lnTo>
                  <a:lnTo>
                    <a:pt x="565" y="222"/>
                  </a:lnTo>
                  <a:lnTo>
                    <a:pt x="575" y="229"/>
                  </a:lnTo>
                  <a:lnTo>
                    <a:pt x="582" y="231"/>
                  </a:lnTo>
                  <a:lnTo>
                    <a:pt x="597" y="244"/>
                  </a:lnTo>
                  <a:lnTo>
                    <a:pt x="605" y="249"/>
                  </a:lnTo>
                  <a:lnTo>
                    <a:pt x="616" y="255"/>
                  </a:lnTo>
                  <a:lnTo>
                    <a:pt x="627" y="259"/>
                  </a:lnTo>
                  <a:lnTo>
                    <a:pt x="638" y="263"/>
                  </a:lnTo>
                  <a:lnTo>
                    <a:pt x="651" y="269"/>
                  </a:lnTo>
                  <a:lnTo>
                    <a:pt x="663" y="272"/>
                  </a:lnTo>
                  <a:lnTo>
                    <a:pt x="676" y="276"/>
                  </a:lnTo>
                  <a:lnTo>
                    <a:pt x="689" y="280"/>
                  </a:lnTo>
                  <a:lnTo>
                    <a:pt x="702" y="282"/>
                  </a:lnTo>
                  <a:lnTo>
                    <a:pt x="713" y="285"/>
                  </a:lnTo>
                  <a:lnTo>
                    <a:pt x="725" y="287"/>
                  </a:lnTo>
                  <a:lnTo>
                    <a:pt x="734" y="288"/>
                  </a:lnTo>
                  <a:lnTo>
                    <a:pt x="746" y="288"/>
                  </a:lnTo>
                  <a:lnTo>
                    <a:pt x="757" y="297"/>
                  </a:lnTo>
                  <a:lnTo>
                    <a:pt x="766" y="303"/>
                  </a:lnTo>
                  <a:lnTo>
                    <a:pt x="775" y="308"/>
                  </a:lnTo>
                  <a:lnTo>
                    <a:pt x="785" y="310"/>
                  </a:lnTo>
                  <a:lnTo>
                    <a:pt x="795" y="314"/>
                  </a:lnTo>
                  <a:lnTo>
                    <a:pt x="805" y="316"/>
                  </a:lnTo>
                  <a:lnTo>
                    <a:pt x="815" y="317"/>
                  </a:lnTo>
                  <a:lnTo>
                    <a:pt x="823" y="317"/>
                  </a:lnTo>
                  <a:lnTo>
                    <a:pt x="831" y="327"/>
                  </a:lnTo>
                  <a:lnTo>
                    <a:pt x="847" y="340"/>
                  </a:lnTo>
                  <a:lnTo>
                    <a:pt x="855" y="348"/>
                  </a:lnTo>
                  <a:lnTo>
                    <a:pt x="865" y="358"/>
                  </a:lnTo>
                  <a:lnTo>
                    <a:pt x="874" y="366"/>
                  </a:lnTo>
                  <a:lnTo>
                    <a:pt x="884" y="375"/>
                  </a:lnTo>
                  <a:lnTo>
                    <a:pt x="894" y="386"/>
                  </a:lnTo>
                  <a:lnTo>
                    <a:pt x="902" y="395"/>
                  </a:lnTo>
                  <a:lnTo>
                    <a:pt x="912" y="406"/>
                  </a:lnTo>
                  <a:lnTo>
                    <a:pt x="919" y="416"/>
                  </a:lnTo>
                  <a:lnTo>
                    <a:pt x="925" y="426"/>
                  </a:lnTo>
                  <a:lnTo>
                    <a:pt x="930" y="436"/>
                  </a:lnTo>
                  <a:lnTo>
                    <a:pt x="934" y="446"/>
                  </a:lnTo>
                  <a:lnTo>
                    <a:pt x="937" y="461"/>
                  </a:lnTo>
                  <a:lnTo>
                    <a:pt x="946" y="464"/>
                  </a:lnTo>
                  <a:lnTo>
                    <a:pt x="956" y="470"/>
                  </a:lnTo>
                  <a:lnTo>
                    <a:pt x="964" y="478"/>
                  </a:lnTo>
                  <a:lnTo>
                    <a:pt x="974" y="481"/>
                  </a:lnTo>
                  <a:lnTo>
                    <a:pt x="983" y="476"/>
                  </a:lnTo>
                  <a:lnTo>
                    <a:pt x="993" y="482"/>
                  </a:lnTo>
                  <a:lnTo>
                    <a:pt x="1002" y="491"/>
                  </a:lnTo>
                  <a:lnTo>
                    <a:pt x="1013" y="500"/>
                  </a:lnTo>
                  <a:lnTo>
                    <a:pt x="1025" y="503"/>
                  </a:lnTo>
                  <a:lnTo>
                    <a:pt x="1031" y="513"/>
                  </a:lnTo>
                  <a:lnTo>
                    <a:pt x="1037" y="524"/>
                  </a:lnTo>
                  <a:lnTo>
                    <a:pt x="1044" y="533"/>
                  </a:lnTo>
                  <a:lnTo>
                    <a:pt x="1066" y="535"/>
                  </a:lnTo>
                  <a:lnTo>
                    <a:pt x="1080" y="539"/>
                  </a:lnTo>
                  <a:lnTo>
                    <a:pt x="1096" y="543"/>
                  </a:lnTo>
                  <a:lnTo>
                    <a:pt x="1110" y="551"/>
                  </a:lnTo>
                  <a:lnTo>
                    <a:pt x="1126" y="556"/>
                  </a:lnTo>
                  <a:lnTo>
                    <a:pt x="1141" y="564"/>
                  </a:lnTo>
                  <a:lnTo>
                    <a:pt x="1157" y="572"/>
                  </a:lnTo>
                  <a:lnTo>
                    <a:pt x="1174" y="581"/>
                  </a:lnTo>
                  <a:lnTo>
                    <a:pt x="1188" y="588"/>
                  </a:lnTo>
                  <a:lnTo>
                    <a:pt x="1205" y="595"/>
                  </a:lnTo>
                  <a:lnTo>
                    <a:pt x="1220" y="603"/>
                  </a:lnTo>
                  <a:lnTo>
                    <a:pt x="1236" y="608"/>
                  </a:lnTo>
                  <a:lnTo>
                    <a:pt x="1251" y="614"/>
                  </a:lnTo>
                  <a:lnTo>
                    <a:pt x="1267" y="618"/>
                  </a:lnTo>
                  <a:lnTo>
                    <a:pt x="1291" y="619"/>
                  </a:lnTo>
                  <a:lnTo>
                    <a:pt x="1303" y="640"/>
                  </a:lnTo>
                  <a:lnTo>
                    <a:pt x="1310" y="657"/>
                  </a:lnTo>
                  <a:lnTo>
                    <a:pt x="1312" y="675"/>
                  </a:lnTo>
                  <a:lnTo>
                    <a:pt x="1315" y="695"/>
                  </a:lnTo>
                  <a:lnTo>
                    <a:pt x="1316" y="716"/>
                  </a:lnTo>
                  <a:lnTo>
                    <a:pt x="1315" y="737"/>
                  </a:lnTo>
                  <a:lnTo>
                    <a:pt x="1314" y="761"/>
                  </a:lnTo>
                  <a:lnTo>
                    <a:pt x="1312" y="784"/>
                  </a:lnTo>
                  <a:lnTo>
                    <a:pt x="1312" y="806"/>
                  </a:lnTo>
                  <a:lnTo>
                    <a:pt x="1312" y="827"/>
                  </a:lnTo>
                  <a:lnTo>
                    <a:pt x="1314" y="849"/>
                  </a:lnTo>
                  <a:lnTo>
                    <a:pt x="1316" y="870"/>
                  </a:lnTo>
                  <a:lnTo>
                    <a:pt x="1321" y="889"/>
                  </a:lnTo>
                  <a:lnTo>
                    <a:pt x="1326" y="907"/>
                  </a:lnTo>
                  <a:lnTo>
                    <a:pt x="1342" y="929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933" y="1879"/>
              <a:ext cx="554" cy="346"/>
            </a:xfrm>
            <a:custGeom>
              <a:avLst/>
              <a:gdLst/>
              <a:ahLst/>
              <a:cxnLst>
                <a:cxn ang="0">
                  <a:pos x="1299" y="920"/>
                </a:cxn>
                <a:cxn ang="0">
                  <a:pos x="1242" y="915"/>
                </a:cxn>
                <a:cxn ang="0">
                  <a:pos x="1183" y="940"/>
                </a:cxn>
                <a:cxn ang="0">
                  <a:pos x="1123" y="958"/>
                </a:cxn>
                <a:cxn ang="0">
                  <a:pos x="1091" y="928"/>
                </a:cxn>
                <a:cxn ang="0">
                  <a:pos x="1064" y="885"/>
                </a:cxn>
                <a:cxn ang="0">
                  <a:pos x="1055" y="837"/>
                </a:cxn>
                <a:cxn ang="0">
                  <a:pos x="1041" y="787"/>
                </a:cxn>
                <a:cxn ang="0">
                  <a:pos x="1024" y="740"/>
                </a:cxn>
                <a:cxn ang="0">
                  <a:pos x="1001" y="682"/>
                </a:cxn>
                <a:cxn ang="0">
                  <a:pos x="952" y="646"/>
                </a:cxn>
                <a:cxn ang="0">
                  <a:pos x="889" y="639"/>
                </a:cxn>
                <a:cxn ang="0">
                  <a:pos x="824" y="639"/>
                </a:cxn>
                <a:cxn ang="0">
                  <a:pos x="772" y="620"/>
                </a:cxn>
                <a:cxn ang="0">
                  <a:pos x="727" y="588"/>
                </a:cxn>
                <a:cxn ang="0">
                  <a:pos x="700" y="532"/>
                </a:cxn>
                <a:cxn ang="0">
                  <a:pos x="679" y="472"/>
                </a:cxn>
                <a:cxn ang="0">
                  <a:pos x="618" y="418"/>
                </a:cxn>
                <a:cxn ang="0">
                  <a:pos x="536" y="391"/>
                </a:cxn>
                <a:cxn ang="0">
                  <a:pos x="454" y="354"/>
                </a:cxn>
                <a:cxn ang="0">
                  <a:pos x="401" y="276"/>
                </a:cxn>
                <a:cxn ang="0">
                  <a:pos x="356" y="180"/>
                </a:cxn>
                <a:cxn ang="0">
                  <a:pos x="294" y="95"/>
                </a:cxn>
                <a:cxn ang="0">
                  <a:pos x="210" y="45"/>
                </a:cxn>
                <a:cxn ang="0">
                  <a:pos x="100" y="59"/>
                </a:cxn>
                <a:cxn ang="0">
                  <a:pos x="58" y="106"/>
                </a:cxn>
                <a:cxn ang="0">
                  <a:pos x="27" y="173"/>
                </a:cxn>
                <a:cxn ang="0">
                  <a:pos x="9" y="243"/>
                </a:cxn>
                <a:cxn ang="0">
                  <a:pos x="26" y="82"/>
                </a:cxn>
                <a:cxn ang="0">
                  <a:pos x="100" y="33"/>
                </a:cxn>
                <a:cxn ang="0">
                  <a:pos x="182" y="10"/>
                </a:cxn>
                <a:cxn ang="0">
                  <a:pos x="271" y="0"/>
                </a:cxn>
                <a:cxn ang="0">
                  <a:pos x="358" y="30"/>
                </a:cxn>
                <a:cxn ang="0">
                  <a:pos x="410" y="80"/>
                </a:cxn>
                <a:cxn ang="0">
                  <a:pos x="464" y="128"/>
                </a:cxn>
                <a:cxn ang="0">
                  <a:pos x="514" y="177"/>
                </a:cxn>
                <a:cxn ang="0">
                  <a:pos x="565" y="222"/>
                </a:cxn>
                <a:cxn ang="0">
                  <a:pos x="605" y="249"/>
                </a:cxn>
                <a:cxn ang="0">
                  <a:pos x="651" y="269"/>
                </a:cxn>
                <a:cxn ang="0">
                  <a:pos x="702" y="282"/>
                </a:cxn>
                <a:cxn ang="0">
                  <a:pos x="746" y="288"/>
                </a:cxn>
                <a:cxn ang="0">
                  <a:pos x="785" y="310"/>
                </a:cxn>
                <a:cxn ang="0">
                  <a:pos x="823" y="317"/>
                </a:cxn>
                <a:cxn ang="0">
                  <a:pos x="865" y="358"/>
                </a:cxn>
                <a:cxn ang="0">
                  <a:pos x="902" y="395"/>
                </a:cxn>
                <a:cxn ang="0">
                  <a:pos x="930" y="436"/>
                </a:cxn>
                <a:cxn ang="0">
                  <a:pos x="956" y="470"/>
                </a:cxn>
                <a:cxn ang="0">
                  <a:pos x="993" y="482"/>
                </a:cxn>
                <a:cxn ang="0">
                  <a:pos x="1031" y="513"/>
                </a:cxn>
                <a:cxn ang="0">
                  <a:pos x="1080" y="539"/>
                </a:cxn>
                <a:cxn ang="0">
                  <a:pos x="1141" y="564"/>
                </a:cxn>
                <a:cxn ang="0">
                  <a:pos x="1205" y="595"/>
                </a:cxn>
                <a:cxn ang="0">
                  <a:pos x="1267" y="618"/>
                </a:cxn>
                <a:cxn ang="0">
                  <a:pos x="1312" y="675"/>
                </a:cxn>
                <a:cxn ang="0">
                  <a:pos x="1314" y="761"/>
                </a:cxn>
                <a:cxn ang="0">
                  <a:pos x="1314" y="849"/>
                </a:cxn>
                <a:cxn ang="0">
                  <a:pos x="1342" y="929"/>
                </a:cxn>
              </a:cxnLst>
              <a:rect l="0" t="0" r="r" b="b"/>
              <a:pathLst>
                <a:path w="1342" h="958">
                  <a:moveTo>
                    <a:pt x="1342" y="929"/>
                  </a:moveTo>
                  <a:lnTo>
                    <a:pt x="1329" y="926"/>
                  </a:lnTo>
                  <a:lnTo>
                    <a:pt x="1314" y="921"/>
                  </a:lnTo>
                  <a:lnTo>
                    <a:pt x="1299" y="920"/>
                  </a:lnTo>
                  <a:lnTo>
                    <a:pt x="1285" y="917"/>
                  </a:lnTo>
                  <a:lnTo>
                    <a:pt x="1271" y="916"/>
                  </a:lnTo>
                  <a:lnTo>
                    <a:pt x="1256" y="915"/>
                  </a:lnTo>
                  <a:lnTo>
                    <a:pt x="1242" y="915"/>
                  </a:lnTo>
                  <a:lnTo>
                    <a:pt x="1221" y="915"/>
                  </a:lnTo>
                  <a:lnTo>
                    <a:pt x="1210" y="926"/>
                  </a:lnTo>
                  <a:lnTo>
                    <a:pt x="1198" y="933"/>
                  </a:lnTo>
                  <a:lnTo>
                    <a:pt x="1183" y="940"/>
                  </a:lnTo>
                  <a:lnTo>
                    <a:pt x="1168" y="947"/>
                  </a:lnTo>
                  <a:lnTo>
                    <a:pt x="1152" y="952"/>
                  </a:lnTo>
                  <a:lnTo>
                    <a:pt x="1138" y="955"/>
                  </a:lnTo>
                  <a:lnTo>
                    <a:pt x="1123" y="958"/>
                  </a:lnTo>
                  <a:lnTo>
                    <a:pt x="1114" y="958"/>
                  </a:lnTo>
                  <a:lnTo>
                    <a:pt x="1105" y="947"/>
                  </a:lnTo>
                  <a:lnTo>
                    <a:pt x="1098" y="937"/>
                  </a:lnTo>
                  <a:lnTo>
                    <a:pt x="1091" y="928"/>
                  </a:lnTo>
                  <a:lnTo>
                    <a:pt x="1084" y="917"/>
                  </a:lnTo>
                  <a:lnTo>
                    <a:pt x="1078" y="907"/>
                  </a:lnTo>
                  <a:lnTo>
                    <a:pt x="1070" y="894"/>
                  </a:lnTo>
                  <a:lnTo>
                    <a:pt x="1064" y="885"/>
                  </a:lnTo>
                  <a:lnTo>
                    <a:pt x="1061" y="871"/>
                  </a:lnTo>
                  <a:lnTo>
                    <a:pt x="1061" y="861"/>
                  </a:lnTo>
                  <a:lnTo>
                    <a:pt x="1058" y="848"/>
                  </a:lnTo>
                  <a:lnTo>
                    <a:pt x="1055" y="837"/>
                  </a:lnTo>
                  <a:lnTo>
                    <a:pt x="1052" y="825"/>
                  </a:lnTo>
                  <a:lnTo>
                    <a:pt x="1048" y="812"/>
                  </a:lnTo>
                  <a:lnTo>
                    <a:pt x="1044" y="800"/>
                  </a:lnTo>
                  <a:lnTo>
                    <a:pt x="1041" y="787"/>
                  </a:lnTo>
                  <a:lnTo>
                    <a:pt x="1036" y="775"/>
                  </a:lnTo>
                  <a:lnTo>
                    <a:pt x="1031" y="762"/>
                  </a:lnTo>
                  <a:lnTo>
                    <a:pt x="1028" y="752"/>
                  </a:lnTo>
                  <a:lnTo>
                    <a:pt x="1024" y="740"/>
                  </a:lnTo>
                  <a:lnTo>
                    <a:pt x="1020" y="729"/>
                  </a:lnTo>
                  <a:lnTo>
                    <a:pt x="1016" y="720"/>
                  </a:lnTo>
                  <a:lnTo>
                    <a:pt x="1012" y="706"/>
                  </a:lnTo>
                  <a:lnTo>
                    <a:pt x="1001" y="682"/>
                  </a:lnTo>
                  <a:lnTo>
                    <a:pt x="992" y="669"/>
                  </a:lnTo>
                  <a:lnTo>
                    <a:pt x="980" y="659"/>
                  </a:lnTo>
                  <a:lnTo>
                    <a:pt x="967" y="652"/>
                  </a:lnTo>
                  <a:lnTo>
                    <a:pt x="952" y="646"/>
                  </a:lnTo>
                  <a:lnTo>
                    <a:pt x="938" y="643"/>
                  </a:lnTo>
                  <a:lnTo>
                    <a:pt x="921" y="640"/>
                  </a:lnTo>
                  <a:lnTo>
                    <a:pt x="906" y="639"/>
                  </a:lnTo>
                  <a:lnTo>
                    <a:pt x="889" y="639"/>
                  </a:lnTo>
                  <a:lnTo>
                    <a:pt x="872" y="639"/>
                  </a:lnTo>
                  <a:lnTo>
                    <a:pt x="857" y="639"/>
                  </a:lnTo>
                  <a:lnTo>
                    <a:pt x="840" y="639"/>
                  </a:lnTo>
                  <a:lnTo>
                    <a:pt x="824" y="639"/>
                  </a:lnTo>
                  <a:lnTo>
                    <a:pt x="811" y="639"/>
                  </a:lnTo>
                  <a:lnTo>
                    <a:pt x="791" y="633"/>
                  </a:lnTo>
                  <a:lnTo>
                    <a:pt x="782" y="630"/>
                  </a:lnTo>
                  <a:lnTo>
                    <a:pt x="772" y="620"/>
                  </a:lnTo>
                  <a:lnTo>
                    <a:pt x="760" y="611"/>
                  </a:lnTo>
                  <a:lnTo>
                    <a:pt x="750" y="604"/>
                  </a:lnTo>
                  <a:lnTo>
                    <a:pt x="739" y="599"/>
                  </a:lnTo>
                  <a:lnTo>
                    <a:pt x="727" y="588"/>
                  </a:lnTo>
                  <a:lnTo>
                    <a:pt x="719" y="575"/>
                  </a:lnTo>
                  <a:lnTo>
                    <a:pt x="712" y="562"/>
                  </a:lnTo>
                  <a:lnTo>
                    <a:pt x="705" y="547"/>
                  </a:lnTo>
                  <a:lnTo>
                    <a:pt x="700" y="532"/>
                  </a:lnTo>
                  <a:lnTo>
                    <a:pt x="695" y="515"/>
                  </a:lnTo>
                  <a:lnTo>
                    <a:pt x="689" y="501"/>
                  </a:lnTo>
                  <a:lnTo>
                    <a:pt x="684" y="482"/>
                  </a:lnTo>
                  <a:lnTo>
                    <a:pt x="679" y="472"/>
                  </a:lnTo>
                  <a:lnTo>
                    <a:pt x="667" y="455"/>
                  </a:lnTo>
                  <a:lnTo>
                    <a:pt x="653" y="439"/>
                  </a:lnTo>
                  <a:lnTo>
                    <a:pt x="638" y="429"/>
                  </a:lnTo>
                  <a:lnTo>
                    <a:pt x="618" y="418"/>
                  </a:lnTo>
                  <a:lnTo>
                    <a:pt x="599" y="410"/>
                  </a:lnTo>
                  <a:lnTo>
                    <a:pt x="579" y="404"/>
                  </a:lnTo>
                  <a:lnTo>
                    <a:pt x="556" y="397"/>
                  </a:lnTo>
                  <a:lnTo>
                    <a:pt x="536" y="391"/>
                  </a:lnTo>
                  <a:lnTo>
                    <a:pt x="514" y="384"/>
                  </a:lnTo>
                  <a:lnTo>
                    <a:pt x="493" y="375"/>
                  </a:lnTo>
                  <a:lnTo>
                    <a:pt x="472" y="365"/>
                  </a:lnTo>
                  <a:lnTo>
                    <a:pt x="454" y="354"/>
                  </a:lnTo>
                  <a:lnTo>
                    <a:pt x="438" y="339"/>
                  </a:lnTo>
                  <a:lnTo>
                    <a:pt x="422" y="322"/>
                  </a:lnTo>
                  <a:lnTo>
                    <a:pt x="405" y="288"/>
                  </a:lnTo>
                  <a:lnTo>
                    <a:pt x="401" y="276"/>
                  </a:lnTo>
                  <a:lnTo>
                    <a:pt x="391" y="253"/>
                  </a:lnTo>
                  <a:lnTo>
                    <a:pt x="381" y="229"/>
                  </a:lnTo>
                  <a:lnTo>
                    <a:pt x="369" y="205"/>
                  </a:lnTo>
                  <a:lnTo>
                    <a:pt x="356" y="180"/>
                  </a:lnTo>
                  <a:lnTo>
                    <a:pt x="343" y="156"/>
                  </a:lnTo>
                  <a:lnTo>
                    <a:pt x="328" y="135"/>
                  </a:lnTo>
                  <a:lnTo>
                    <a:pt x="311" y="114"/>
                  </a:lnTo>
                  <a:lnTo>
                    <a:pt x="294" y="95"/>
                  </a:lnTo>
                  <a:lnTo>
                    <a:pt x="275" y="78"/>
                  </a:lnTo>
                  <a:lnTo>
                    <a:pt x="256" y="64"/>
                  </a:lnTo>
                  <a:lnTo>
                    <a:pt x="233" y="53"/>
                  </a:lnTo>
                  <a:lnTo>
                    <a:pt x="210" y="45"/>
                  </a:lnTo>
                  <a:lnTo>
                    <a:pt x="188" y="42"/>
                  </a:lnTo>
                  <a:lnTo>
                    <a:pt x="161" y="42"/>
                  </a:lnTo>
                  <a:lnTo>
                    <a:pt x="119" y="50"/>
                  </a:lnTo>
                  <a:lnTo>
                    <a:pt x="100" y="59"/>
                  </a:lnTo>
                  <a:lnTo>
                    <a:pt x="91" y="69"/>
                  </a:lnTo>
                  <a:lnTo>
                    <a:pt x="79" y="80"/>
                  </a:lnTo>
                  <a:lnTo>
                    <a:pt x="68" y="91"/>
                  </a:lnTo>
                  <a:lnTo>
                    <a:pt x="58" y="106"/>
                  </a:lnTo>
                  <a:lnTo>
                    <a:pt x="49" y="122"/>
                  </a:lnTo>
                  <a:lnTo>
                    <a:pt x="42" y="137"/>
                  </a:lnTo>
                  <a:lnTo>
                    <a:pt x="33" y="155"/>
                  </a:lnTo>
                  <a:lnTo>
                    <a:pt x="27" y="173"/>
                  </a:lnTo>
                  <a:lnTo>
                    <a:pt x="21" y="191"/>
                  </a:lnTo>
                  <a:lnTo>
                    <a:pt x="17" y="209"/>
                  </a:lnTo>
                  <a:lnTo>
                    <a:pt x="13" y="226"/>
                  </a:lnTo>
                  <a:lnTo>
                    <a:pt x="9" y="243"/>
                  </a:lnTo>
                  <a:lnTo>
                    <a:pt x="8" y="259"/>
                  </a:lnTo>
                  <a:lnTo>
                    <a:pt x="7" y="281"/>
                  </a:lnTo>
                  <a:lnTo>
                    <a:pt x="0" y="108"/>
                  </a:lnTo>
                  <a:lnTo>
                    <a:pt x="26" y="82"/>
                  </a:lnTo>
                  <a:lnTo>
                    <a:pt x="43" y="68"/>
                  </a:lnTo>
                  <a:lnTo>
                    <a:pt x="62" y="55"/>
                  </a:lnTo>
                  <a:lnTo>
                    <a:pt x="81" y="43"/>
                  </a:lnTo>
                  <a:lnTo>
                    <a:pt x="100" y="33"/>
                  </a:lnTo>
                  <a:lnTo>
                    <a:pt x="119" y="26"/>
                  </a:lnTo>
                  <a:lnTo>
                    <a:pt x="140" y="19"/>
                  </a:lnTo>
                  <a:lnTo>
                    <a:pt x="160" y="13"/>
                  </a:lnTo>
                  <a:lnTo>
                    <a:pt x="182" y="10"/>
                  </a:lnTo>
                  <a:lnTo>
                    <a:pt x="204" y="6"/>
                  </a:lnTo>
                  <a:lnTo>
                    <a:pt x="226" y="4"/>
                  </a:lnTo>
                  <a:lnTo>
                    <a:pt x="249" y="3"/>
                  </a:lnTo>
                  <a:lnTo>
                    <a:pt x="271" y="0"/>
                  </a:lnTo>
                  <a:lnTo>
                    <a:pt x="294" y="0"/>
                  </a:lnTo>
                  <a:lnTo>
                    <a:pt x="330" y="0"/>
                  </a:lnTo>
                  <a:lnTo>
                    <a:pt x="346" y="18"/>
                  </a:lnTo>
                  <a:lnTo>
                    <a:pt x="358" y="30"/>
                  </a:lnTo>
                  <a:lnTo>
                    <a:pt x="371" y="42"/>
                  </a:lnTo>
                  <a:lnTo>
                    <a:pt x="384" y="55"/>
                  </a:lnTo>
                  <a:lnTo>
                    <a:pt x="397" y="68"/>
                  </a:lnTo>
                  <a:lnTo>
                    <a:pt x="410" y="80"/>
                  </a:lnTo>
                  <a:lnTo>
                    <a:pt x="423" y="91"/>
                  </a:lnTo>
                  <a:lnTo>
                    <a:pt x="438" y="103"/>
                  </a:lnTo>
                  <a:lnTo>
                    <a:pt x="451" y="115"/>
                  </a:lnTo>
                  <a:lnTo>
                    <a:pt x="464" y="128"/>
                  </a:lnTo>
                  <a:lnTo>
                    <a:pt x="478" y="140"/>
                  </a:lnTo>
                  <a:lnTo>
                    <a:pt x="490" y="152"/>
                  </a:lnTo>
                  <a:lnTo>
                    <a:pt x="502" y="164"/>
                  </a:lnTo>
                  <a:lnTo>
                    <a:pt x="514" y="177"/>
                  </a:lnTo>
                  <a:lnTo>
                    <a:pt x="532" y="194"/>
                  </a:lnTo>
                  <a:lnTo>
                    <a:pt x="542" y="205"/>
                  </a:lnTo>
                  <a:lnTo>
                    <a:pt x="553" y="213"/>
                  </a:lnTo>
                  <a:lnTo>
                    <a:pt x="565" y="222"/>
                  </a:lnTo>
                  <a:lnTo>
                    <a:pt x="575" y="229"/>
                  </a:lnTo>
                  <a:lnTo>
                    <a:pt x="582" y="231"/>
                  </a:lnTo>
                  <a:lnTo>
                    <a:pt x="597" y="244"/>
                  </a:lnTo>
                  <a:lnTo>
                    <a:pt x="605" y="249"/>
                  </a:lnTo>
                  <a:lnTo>
                    <a:pt x="616" y="255"/>
                  </a:lnTo>
                  <a:lnTo>
                    <a:pt x="627" y="259"/>
                  </a:lnTo>
                  <a:lnTo>
                    <a:pt x="638" y="263"/>
                  </a:lnTo>
                  <a:lnTo>
                    <a:pt x="651" y="269"/>
                  </a:lnTo>
                  <a:lnTo>
                    <a:pt x="663" y="272"/>
                  </a:lnTo>
                  <a:lnTo>
                    <a:pt x="676" y="276"/>
                  </a:lnTo>
                  <a:lnTo>
                    <a:pt x="689" y="280"/>
                  </a:lnTo>
                  <a:lnTo>
                    <a:pt x="702" y="282"/>
                  </a:lnTo>
                  <a:lnTo>
                    <a:pt x="713" y="285"/>
                  </a:lnTo>
                  <a:lnTo>
                    <a:pt x="725" y="287"/>
                  </a:lnTo>
                  <a:lnTo>
                    <a:pt x="734" y="288"/>
                  </a:lnTo>
                  <a:lnTo>
                    <a:pt x="746" y="288"/>
                  </a:lnTo>
                  <a:lnTo>
                    <a:pt x="757" y="297"/>
                  </a:lnTo>
                  <a:lnTo>
                    <a:pt x="766" y="303"/>
                  </a:lnTo>
                  <a:lnTo>
                    <a:pt x="775" y="308"/>
                  </a:lnTo>
                  <a:lnTo>
                    <a:pt x="785" y="310"/>
                  </a:lnTo>
                  <a:lnTo>
                    <a:pt x="795" y="314"/>
                  </a:lnTo>
                  <a:lnTo>
                    <a:pt x="805" y="316"/>
                  </a:lnTo>
                  <a:lnTo>
                    <a:pt x="815" y="317"/>
                  </a:lnTo>
                  <a:lnTo>
                    <a:pt x="823" y="317"/>
                  </a:lnTo>
                  <a:lnTo>
                    <a:pt x="831" y="327"/>
                  </a:lnTo>
                  <a:lnTo>
                    <a:pt x="847" y="340"/>
                  </a:lnTo>
                  <a:lnTo>
                    <a:pt x="855" y="348"/>
                  </a:lnTo>
                  <a:lnTo>
                    <a:pt x="865" y="358"/>
                  </a:lnTo>
                  <a:lnTo>
                    <a:pt x="874" y="366"/>
                  </a:lnTo>
                  <a:lnTo>
                    <a:pt x="884" y="375"/>
                  </a:lnTo>
                  <a:lnTo>
                    <a:pt x="894" y="386"/>
                  </a:lnTo>
                  <a:lnTo>
                    <a:pt x="902" y="395"/>
                  </a:lnTo>
                  <a:lnTo>
                    <a:pt x="912" y="406"/>
                  </a:lnTo>
                  <a:lnTo>
                    <a:pt x="919" y="416"/>
                  </a:lnTo>
                  <a:lnTo>
                    <a:pt x="925" y="426"/>
                  </a:lnTo>
                  <a:lnTo>
                    <a:pt x="930" y="436"/>
                  </a:lnTo>
                  <a:lnTo>
                    <a:pt x="934" y="446"/>
                  </a:lnTo>
                  <a:lnTo>
                    <a:pt x="937" y="461"/>
                  </a:lnTo>
                  <a:lnTo>
                    <a:pt x="946" y="464"/>
                  </a:lnTo>
                  <a:lnTo>
                    <a:pt x="956" y="470"/>
                  </a:lnTo>
                  <a:lnTo>
                    <a:pt x="964" y="478"/>
                  </a:lnTo>
                  <a:lnTo>
                    <a:pt x="974" y="481"/>
                  </a:lnTo>
                  <a:lnTo>
                    <a:pt x="983" y="476"/>
                  </a:lnTo>
                  <a:lnTo>
                    <a:pt x="993" y="482"/>
                  </a:lnTo>
                  <a:lnTo>
                    <a:pt x="1002" y="491"/>
                  </a:lnTo>
                  <a:lnTo>
                    <a:pt x="1013" y="500"/>
                  </a:lnTo>
                  <a:lnTo>
                    <a:pt x="1025" y="503"/>
                  </a:lnTo>
                  <a:lnTo>
                    <a:pt x="1031" y="513"/>
                  </a:lnTo>
                  <a:lnTo>
                    <a:pt x="1037" y="524"/>
                  </a:lnTo>
                  <a:lnTo>
                    <a:pt x="1044" y="533"/>
                  </a:lnTo>
                  <a:lnTo>
                    <a:pt x="1066" y="535"/>
                  </a:lnTo>
                  <a:lnTo>
                    <a:pt x="1080" y="539"/>
                  </a:lnTo>
                  <a:lnTo>
                    <a:pt x="1096" y="543"/>
                  </a:lnTo>
                  <a:lnTo>
                    <a:pt x="1110" y="551"/>
                  </a:lnTo>
                  <a:lnTo>
                    <a:pt x="1126" y="556"/>
                  </a:lnTo>
                  <a:lnTo>
                    <a:pt x="1141" y="564"/>
                  </a:lnTo>
                  <a:lnTo>
                    <a:pt x="1157" y="572"/>
                  </a:lnTo>
                  <a:lnTo>
                    <a:pt x="1174" y="581"/>
                  </a:lnTo>
                  <a:lnTo>
                    <a:pt x="1188" y="588"/>
                  </a:lnTo>
                  <a:lnTo>
                    <a:pt x="1205" y="595"/>
                  </a:lnTo>
                  <a:lnTo>
                    <a:pt x="1220" y="603"/>
                  </a:lnTo>
                  <a:lnTo>
                    <a:pt x="1236" y="608"/>
                  </a:lnTo>
                  <a:lnTo>
                    <a:pt x="1251" y="614"/>
                  </a:lnTo>
                  <a:lnTo>
                    <a:pt x="1267" y="618"/>
                  </a:lnTo>
                  <a:lnTo>
                    <a:pt x="1291" y="619"/>
                  </a:lnTo>
                  <a:lnTo>
                    <a:pt x="1303" y="640"/>
                  </a:lnTo>
                  <a:lnTo>
                    <a:pt x="1310" y="657"/>
                  </a:lnTo>
                  <a:lnTo>
                    <a:pt x="1312" y="675"/>
                  </a:lnTo>
                  <a:lnTo>
                    <a:pt x="1315" y="695"/>
                  </a:lnTo>
                  <a:lnTo>
                    <a:pt x="1316" y="716"/>
                  </a:lnTo>
                  <a:lnTo>
                    <a:pt x="1315" y="737"/>
                  </a:lnTo>
                  <a:lnTo>
                    <a:pt x="1314" y="761"/>
                  </a:lnTo>
                  <a:lnTo>
                    <a:pt x="1312" y="784"/>
                  </a:lnTo>
                  <a:lnTo>
                    <a:pt x="1312" y="806"/>
                  </a:lnTo>
                  <a:lnTo>
                    <a:pt x="1312" y="827"/>
                  </a:lnTo>
                  <a:lnTo>
                    <a:pt x="1314" y="849"/>
                  </a:lnTo>
                  <a:lnTo>
                    <a:pt x="1316" y="870"/>
                  </a:lnTo>
                  <a:lnTo>
                    <a:pt x="1321" y="889"/>
                  </a:lnTo>
                  <a:lnTo>
                    <a:pt x="1326" y="907"/>
                  </a:lnTo>
                  <a:lnTo>
                    <a:pt x="1342" y="929"/>
                  </a:lnTo>
                  <a:lnTo>
                    <a:pt x="1342" y="9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953" y="2309"/>
              <a:ext cx="554" cy="298"/>
            </a:xfrm>
            <a:custGeom>
              <a:avLst/>
              <a:gdLst/>
              <a:ahLst/>
              <a:cxnLst>
                <a:cxn ang="0">
                  <a:pos x="1314" y="716"/>
                </a:cxn>
                <a:cxn ang="0">
                  <a:pos x="1269" y="650"/>
                </a:cxn>
                <a:cxn ang="0">
                  <a:pos x="1245" y="610"/>
                </a:cxn>
                <a:cxn ang="0">
                  <a:pos x="1200" y="595"/>
                </a:cxn>
                <a:cxn ang="0">
                  <a:pos x="1166" y="548"/>
                </a:cxn>
                <a:cxn ang="0">
                  <a:pos x="1133" y="477"/>
                </a:cxn>
                <a:cxn ang="0">
                  <a:pos x="1102" y="411"/>
                </a:cxn>
                <a:cxn ang="0">
                  <a:pos x="1076" y="342"/>
                </a:cxn>
                <a:cxn ang="0">
                  <a:pos x="1047" y="298"/>
                </a:cxn>
                <a:cxn ang="0">
                  <a:pos x="864" y="212"/>
                </a:cxn>
                <a:cxn ang="0">
                  <a:pos x="811" y="166"/>
                </a:cxn>
                <a:cxn ang="0">
                  <a:pos x="764" y="142"/>
                </a:cxn>
                <a:cxn ang="0">
                  <a:pos x="699" y="139"/>
                </a:cxn>
                <a:cxn ang="0">
                  <a:pos x="595" y="92"/>
                </a:cxn>
                <a:cxn ang="0">
                  <a:pos x="486" y="38"/>
                </a:cxn>
                <a:cxn ang="0">
                  <a:pos x="371" y="2"/>
                </a:cxn>
                <a:cxn ang="0">
                  <a:pos x="277" y="24"/>
                </a:cxn>
                <a:cxn ang="0">
                  <a:pos x="228" y="86"/>
                </a:cxn>
                <a:cxn ang="0">
                  <a:pos x="169" y="154"/>
                </a:cxn>
                <a:cxn ang="0">
                  <a:pos x="128" y="184"/>
                </a:cxn>
                <a:cxn ang="0">
                  <a:pos x="67" y="201"/>
                </a:cxn>
                <a:cxn ang="0">
                  <a:pos x="21" y="283"/>
                </a:cxn>
                <a:cxn ang="0">
                  <a:pos x="0" y="391"/>
                </a:cxn>
                <a:cxn ang="0">
                  <a:pos x="17" y="478"/>
                </a:cxn>
                <a:cxn ang="0">
                  <a:pos x="51" y="404"/>
                </a:cxn>
                <a:cxn ang="0">
                  <a:pos x="99" y="324"/>
                </a:cxn>
                <a:cxn ang="0">
                  <a:pos x="161" y="266"/>
                </a:cxn>
                <a:cxn ang="0">
                  <a:pos x="258" y="240"/>
                </a:cxn>
                <a:cxn ang="0">
                  <a:pos x="286" y="188"/>
                </a:cxn>
                <a:cxn ang="0">
                  <a:pos x="332" y="159"/>
                </a:cxn>
                <a:cxn ang="0">
                  <a:pos x="386" y="144"/>
                </a:cxn>
                <a:cxn ang="0">
                  <a:pos x="429" y="158"/>
                </a:cxn>
                <a:cxn ang="0">
                  <a:pos x="453" y="189"/>
                </a:cxn>
                <a:cxn ang="0">
                  <a:pos x="554" y="257"/>
                </a:cxn>
                <a:cxn ang="0">
                  <a:pos x="677" y="302"/>
                </a:cxn>
                <a:cxn ang="0">
                  <a:pos x="805" y="333"/>
                </a:cxn>
                <a:cxn ang="0">
                  <a:pos x="948" y="378"/>
                </a:cxn>
                <a:cxn ang="0">
                  <a:pos x="983" y="430"/>
                </a:cxn>
                <a:cxn ang="0">
                  <a:pos x="1000" y="477"/>
                </a:cxn>
                <a:cxn ang="0">
                  <a:pos x="1011" y="529"/>
                </a:cxn>
                <a:cxn ang="0">
                  <a:pos x="1042" y="576"/>
                </a:cxn>
                <a:cxn ang="0">
                  <a:pos x="1061" y="623"/>
                </a:cxn>
                <a:cxn ang="0">
                  <a:pos x="1108" y="673"/>
                </a:cxn>
                <a:cxn ang="0">
                  <a:pos x="1146" y="711"/>
                </a:cxn>
                <a:cxn ang="0">
                  <a:pos x="1184" y="742"/>
                </a:cxn>
                <a:cxn ang="0">
                  <a:pos x="1228" y="754"/>
                </a:cxn>
                <a:cxn ang="0">
                  <a:pos x="1279" y="747"/>
                </a:cxn>
                <a:cxn ang="0">
                  <a:pos x="1318" y="772"/>
                </a:cxn>
                <a:cxn ang="0">
                  <a:pos x="1340" y="825"/>
                </a:cxn>
              </a:cxnLst>
              <a:rect l="0" t="0" r="r" b="b"/>
              <a:pathLst>
                <a:path w="1340" h="825">
                  <a:moveTo>
                    <a:pt x="1340" y="825"/>
                  </a:moveTo>
                  <a:lnTo>
                    <a:pt x="1340" y="746"/>
                  </a:lnTo>
                  <a:lnTo>
                    <a:pt x="1326" y="730"/>
                  </a:lnTo>
                  <a:lnTo>
                    <a:pt x="1314" y="716"/>
                  </a:lnTo>
                  <a:lnTo>
                    <a:pt x="1302" y="698"/>
                  </a:lnTo>
                  <a:lnTo>
                    <a:pt x="1289" y="682"/>
                  </a:lnTo>
                  <a:lnTo>
                    <a:pt x="1278" y="666"/>
                  </a:lnTo>
                  <a:lnTo>
                    <a:pt x="1269" y="650"/>
                  </a:lnTo>
                  <a:lnTo>
                    <a:pt x="1265" y="634"/>
                  </a:lnTo>
                  <a:lnTo>
                    <a:pt x="1263" y="623"/>
                  </a:lnTo>
                  <a:lnTo>
                    <a:pt x="1254" y="618"/>
                  </a:lnTo>
                  <a:lnTo>
                    <a:pt x="1245" y="610"/>
                  </a:lnTo>
                  <a:lnTo>
                    <a:pt x="1237" y="602"/>
                  </a:lnTo>
                  <a:lnTo>
                    <a:pt x="1228" y="595"/>
                  </a:lnTo>
                  <a:lnTo>
                    <a:pt x="1213" y="600"/>
                  </a:lnTo>
                  <a:lnTo>
                    <a:pt x="1200" y="595"/>
                  </a:lnTo>
                  <a:lnTo>
                    <a:pt x="1192" y="586"/>
                  </a:lnTo>
                  <a:lnTo>
                    <a:pt x="1182" y="575"/>
                  </a:lnTo>
                  <a:lnTo>
                    <a:pt x="1175" y="563"/>
                  </a:lnTo>
                  <a:lnTo>
                    <a:pt x="1166" y="548"/>
                  </a:lnTo>
                  <a:lnTo>
                    <a:pt x="1157" y="530"/>
                  </a:lnTo>
                  <a:lnTo>
                    <a:pt x="1149" y="513"/>
                  </a:lnTo>
                  <a:lnTo>
                    <a:pt x="1140" y="495"/>
                  </a:lnTo>
                  <a:lnTo>
                    <a:pt x="1133" y="477"/>
                  </a:lnTo>
                  <a:lnTo>
                    <a:pt x="1125" y="458"/>
                  </a:lnTo>
                  <a:lnTo>
                    <a:pt x="1117" y="442"/>
                  </a:lnTo>
                  <a:lnTo>
                    <a:pt x="1109" y="425"/>
                  </a:lnTo>
                  <a:lnTo>
                    <a:pt x="1102" y="411"/>
                  </a:lnTo>
                  <a:lnTo>
                    <a:pt x="1095" y="398"/>
                  </a:lnTo>
                  <a:lnTo>
                    <a:pt x="1086" y="385"/>
                  </a:lnTo>
                  <a:lnTo>
                    <a:pt x="1086" y="356"/>
                  </a:lnTo>
                  <a:lnTo>
                    <a:pt x="1076" y="342"/>
                  </a:lnTo>
                  <a:lnTo>
                    <a:pt x="1070" y="331"/>
                  </a:lnTo>
                  <a:lnTo>
                    <a:pt x="1061" y="320"/>
                  </a:lnTo>
                  <a:lnTo>
                    <a:pt x="1054" y="308"/>
                  </a:lnTo>
                  <a:lnTo>
                    <a:pt x="1047" y="298"/>
                  </a:lnTo>
                  <a:lnTo>
                    <a:pt x="1035" y="286"/>
                  </a:lnTo>
                  <a:lnTo>
                    <a:pt x="890" y="226"/>
                  </a:lnTo>
                  <a:lnTo>
                    <a:pt x="873" y="218"/>
                  </a:lnTo>
                  <a:lnTo>
                    <a:pt x="864" y="212"/>
                  </a:lnTo>
                  <a:lnTo>
                    <a:pt x="855" y="205"/>
                  </a:lnTo>
                  <a:lnTo>
                    <a:pt x="840" y="192"/>
                  </a:lnTo>
                  <a:lnTo>
                    <a:pt x="825" y="179"/>
                  </a:lnTo>
                  <a:lnTo>
                    <a:pt x="811" y="166"/>
                  </a:lnTo>
                  <a:lnTo>
                    <a:pt x="794" y="155"/>
                  </a:lnTo>
                  <a:lnTo>
                    <a:pt x="785" y="150"/>
                  </a:lnTo>
                  <a:lnTo>
                    <a:pt x="775" y="146"/>
                  </a:lnTo>
                  <a:lnTo>
                    <a:pt x="764" y="142"/>
                  </a:lnTo>
                  <a:lnTo>
                    <a:pt x="744" y="140"/>
                  </a:lnTo>
                  <a:lnTo>
                    <a:pt x="738" y="146"/>
                  </a:lnTo>
                  <a:lnTo>
                    <a:pt x="725" y="144"/>
                  </a:lnTo>
                  <a:lnTo>
                    <a:pt x="699" y="139"/>
                  </a:lnTo>
                  <a:lnTo>
                    <a:pt x="672" y="129"/>
                  </a:lnTo>
                  <a:lnTo>
                    <a:pt x="646" y="120"/>
                  </a:lnTo>
                  <a:lnTo>
                    <a:pt x="620" y="107"/>
                  </a:lnTo>
                  <a:lnTo>
                    <a:pt x="595" y="92"/>
                  </a:lnTo>
                  <a:lnTo>
                    <a:pt x="567" y="79"/>
                  </a:lnTo>
                  <a:lnTo>
                    <a:pt x="539" y="65"/>
                  </a:lnTo>
                  <a:lnTo>
                    <a:pt x="513" y="51"/>
                  </a:lnTo>
                  <a:lnTo>
                    <a:pt x="486" y="38"/>
                  </a:lnTo>
                  <a:lnTo>
                    <a:pt x="458" y="26"/>
                  </a:lnTo>
                  <a:lnTo>
                    <a:pt x="429" y="15"/>
                  </a:lnTo>
                  <a:lnTo>
                    <a:pt x="401" y="7"/>
                  </a:lnTo>
                  <a:lnTo>
                    <a:pt x="371" y="2"/>
                  </a:lnTo>
                  <a:lnTo>
                    <a:pt x="342" y="0"/>
                  </a:lnTo>
                  <a:lnTo>
                    <a:pt x="295" y="2"/>
                  </a:lnTo>
                  <a:lnTo>
                    <a:pt x="287" y="12"/>
                  </a:lnTo>
                  <a:lnTo>
                    <a:pt x="277" y="24"/>
                  </a:lnTo>
                  <a:lnTo>
                    <a:pt x="268" y="37"/>
                  </a:lnTo>
                  <a:lnTo>
                    <a:pt x="258" y="50"/>
                  </a:lnTo>
                  <a:lnTo>
                    <a:pt x="245" y="66"/>
                  </a:lnTo>
                  <a:lnTo>
                    <a:pt x="228" y="86"/>
                  </a:lnTo>
                  <a:lnTo>
                    <a:pt x="219" y="98"/>
                  </a:lnTo>
                  <a:lnTo>
                    <a:pt x="206" y="113"/>
                  </a:lnTo>
                  <a:lnTo>
                    <a:pt x="192" y="128"/>
                  </a:lnTo>
                  <a:lnTo>
                    <a:pt x="169" y="154"/>
                  </a:lnTo>
                  <a:lnTo>
                    <a:pt x="159" y="161"/>
                  </a:lnTo>
                  <a:lnTo>
                    <a:pt x="148" y="167"/>
                  </a:lnTo>
                  <a:lnTo>
                    <a:pt x="139" y="176"/>
                  </a:lnTo>
                  <a:lnTo>
                    <a:pt x="128" y="184"/>
                  </a:lnTo>
                  <a:lnTo>
                    <a:pt x="118" y="189"/>
                  </a:lnTo>
                  <a:lnTo>
                    <a:pt x="96" y="186"/>
                  </a:lnTo>
                  <a:lnTo>
                    <a:pt x="81" y="191"/>
                  </a:lnTo>
                  <a:lnTo>
                    <a:pt x="67" y="201"/>
                  </a:lnTo>
                  <a:lnTo>
                    <a:pt x="54" y="217"/>
                  </a:lnTo>
                  <a:lnTo>
                    <a:pt x="42" y="237"/>
                  </a:lnTo>
                  <a:lnTo>
                    <a:pt x="31" y="258"/>
                  </a:lnTo>
                  <a:lnTo>
                    <a:pt x="21" y="283"/>
                  </a:lnTo>
                  <a:lnTo>
                    <a:pt x="14" y="310"/>
                  </a:lnTo>
                  <a:lnTo>
                    <a:pt x="7" y="336"/>
                  </a:lnTo>
                  <a:lnTo>
                    <a:pt x="2" y="363"/>
                  </a:lnTo>
                  <a:lnTo>
                    <a:pt x="0" y="391"/>
                  </a:lnTo>
                  <a:lnTo>
                    <a:pt x="0" y="415"/>
                  </a:lnTo>
                  <a:lnTo>
                    <a:pt x="2" y="437"/>
                  </a:lnTo>
                  <a:lnTo>
                    <a:pt x="6" y="457"/>
                  </a:lnTo>
                  <a:lnTo>
                    <a:pt x="17" y="478"/>
                  </a:lnTo>
                  <a:lnTo>
                    <a:pt x="21" y="468"/>
                  </a:lnTo>
                  <a:lnTo>
                    <a:pt x="31" y="445"/>
                  </a:lnTo>
                  <a:lnTo>
                    <a:pt x="42" y="424"/>
                  </a:lnTo>
                  <a:lnTo>
                    <a:pt x="51" y="404"/>
                  </a:lnTo>
                  <a:lnTo>
                    <a:pt x="62" y="382"/>
                  </a:lnTo>
                  <a:lnTo>
                    <a:pt x="74" y="362"/>
                  </a:lnTo>
                  <a:lnTo>
                    <a:pt x="86" y="343"/>
                  </a:lnTo>
                  <a:lnTo>
                    <a:pt x="99" y="324"/>
                  </a:lnTo>
                  <a:lnTo>
                    <a:pt x="112" y="308"/>
                  </a:lnTo>
                  <a:lnTo>
                    <a:pt x="128" y="292"/>
                  </a:lnTo>
                  <a:lnTo>
                    <a:pt x="145" y="279"/>
                  </a:lnTo>
                  <a:lnTo>
                    <a:pt x="161" y="266"/>
                  </a:lnTo>
                  <a:lnTo>
                    <a:pt x="180" y="257"/>
                  </a:lnTo>
                  <a:lnTo>
                    <a:pt x="200" y="249"/>
                  </a:lnTo>
                  <a:lnTo>
                    <a:pt x="222" y="244"/>
                  </a:lnTo>
                  <a:lnTo>
                    <a:pt x="258" y="240"/>
                  </a:lnTo>
                  <a:lnTo>
                    <a:pt x="263" y="221"/>
                  </a:lnTo>
                  <a:lnTo>
                    <a:pt x="269" y="210"/>
                  </a:lnTo>
                  <a:lnTo>
                    <a:pt x="277" y="199"/>
                  </a:lnTo>
                  <a:lnTo>
                    <a:pt x="286" y="188"/>
                  </a:lnTo>
                  <a:lnTo>
                    <a:pt x="297" y="180"/>
                  </a:lnTo>
                  <a:lnTo>
                    <a:pt x="307" y="171"/>
                  </a:lnTo>
                  <a:lnTo>
                    <a:pt x="319" y="165"/>
                  </a:lnTo>
                  <a:lnTo>
                    <a:pt x="332" y="159"/>
                  </a:lnTo>
                  <a:lnTo>
                    <a:pt x="344" y="154"/>
                  </a:lnTo>
                  <a:lnTo>
                    <a:pt x="359" y="149"/>
                  </a:lnTo>
                  <a:lnTo>
                    <a:pt x="372" y="146"/>
                  </a:lnTo>
                  <a:lnTo>
                    <a:pt x="386" y="144"/>
                  </a:lnTo>
                  <a:lnTo>
                    <a:pt x="398" y="144"/>
                  </a:lnTo>
                  <a:lnTo>
                    <a:pt x="410" y="144"/>
                  </a:lnTo>
                  <a:lnTo>
                    <a:pt x="429" y="146"/>
                  </a:lnTo>
                  <a:lnTo>
                    <a:pt x="429" y="158"/>
                  </a:lnTo>
                  <a:lnTo>
                    <a:pt x="433" y="167"/>
                  </a:lnTo>
                  <a:lnTo>
                    <a:pt x="443" y="172"/>
                  </a:lnTo>
                  <a:lnTo>
                    <a:pt x="453" y="175"/>
                  </a:lnTo>
                  <a:lnTo>
                    <a:pt x="453" y="189"/>
                  </a:lnTo>
                  <a:lnTo>
                    <a:pt x="468" y="202"/>
                  </a:lnTo>
                  <a:lnTo>
                    <a:pt x="495" y="223"/>
                  </a:lnTo>
                  <a:lnTo>
                    <a:pt x="524" y="240"/>
                  </a:lnTo>
                  <a:lnTo>
                    <a:pt x="554" y="257"/>
                  </a:lnTo>
                  <a:lnTo>
                    <a:pt x="584" y="270"/>
                  </a:lnTo>
                  <a:lnTo>
                    <a:pt x="615" y="283"/>
                  </a:lnTo>
                  <a:lnTo>
                    <a:pt x="646" y="292"/>
                  </a:lnTo>
                  <a:lnTo>
                    <a:pt x="677" y="302"/>
                  </a:lnTo>
                  <a:lnTo>
                    <a:pt x="709" y="310"/>
                  </a:lnTo>
                  <a:lnTo>
                    <a:pt x="741" y="317"/>
                  </a:lnTo>
                  <a:lnTo>
                    <a:pt x="773" y="324"/>
                  </a:lnTo>
                  <a:lnTo>
                    <a:pt x="805" y="333"/>
                  </a:lnTo>
                  <a:lnTo>
                    <a:pt x="836" y="340"/>
                  </a:lnTo>
                  <a:lnTo>
                    <a:pt x="869" y="349"/>
                  </a:lnTo>
                  <a:lnTo>
                    <a:pt x="900" y="359"/>
                  </a:lnTo>
                  <a:lnTo>
                    <a:pt x="948" y="378"/>
                  </a:lnTo>
                  <a:lnTo>
                    <a:pt x="956" y="385"/>
                  </a:lnTo>
                  <a:lnTo>
                    <a:pt x="968" y="399"/>
                  </a:lnTo>
                  <a:lnTo>
                    <a:pt x="979" y="418"/>
                  </a:lnTo>
                  <a:lnTo>
                    <a:pt x="983" y="430"/>
                  </a:lnTo>
                  <a:lnTo>
                    <a:pt x="988" y="443"/>
                  </a:lnTo>
                  <a:lnTo>
                    <a:pt x="993" y="453"/>
                  </a:lnTo>
                  <a:lnTo>
                    <a:pt x="997" y="466"/>
                  </a:lnTo>
                  <a:lnTo>
                    <a:pt x="1000" y="477"/>
                  </a:lnTo>
                  <a:lnTo>
                    <a:pt x="1004" y="490"/>
                  </a:lnTo>
                  <a:lnTo>
                    <a:pt x="1006" y="501"/>
                  </a:lnTo>
                  <a:lnTo>
                    <a:pt x="1007" y="510"/>
                  </a:lnTo>
                  <a:lnTo>
                    <a:pt x="1011" y="529"/>
                  </a:lnTo>
                  <a:lnTo>
                    <a:pt x="1017" y="539"/>
                  </a:lnTo>
                  <a:lnTo>
                    <a:pt x="1025" y="550"/>
                  </a:lnTo>
                  <a:lnTo>
                    <a:pt x="1034" y="563"/>
                  </a:lnTo>
                  <a:lnTo>
                    <a:pt x="1042" y="576"/>
                  </a:lnTo>
                  <a:lnTo>
                    <a:pt x="1049" y="591"/>
                  </a:lnTo>
                  <a:lnTo>
                    <a:pt x="1056" y="605"/>
                  </a:lnTo>
                  <a:lnTo>
                    <a:pt x="1060" y="615"/>
                  </a:lnTo>
                  <a:lnTo>
                    <a:pt x="1061" y="623"/>
                  </a:lnTo>
                  <a:lnTo>
                    <a:pt x="1072" y="636"/>
                  </a:lnTo>
                  <a:lnTo>
                    <a:pt x="1089" y="655"/>
                  </a:lnTo>
                  <a:lnTo>
                    <a:pt x="1098" y="664"/>
                  </a:lnTo>
                  <a:lnTo>
                    <a:pt x="1108" y="673"/>
                  </a:lnTo>
                  <a:lnTo>
                    <a:pt x="1117" y="684"/>
                  </a:lnTo>
                  <a:lnTo>
                    <a:pt x="1127" y="694"/>
                  </a:lnTo>
                  <a:lnTo>
                    <a:pt x="1137" y="703"/>
                  </a:lnTo>
                  <a:lnTo>
                    <a:pt x="1146" y="711"/>
                  </a:lnTo>
                  <a:lnTo>
                    <a:pt x="1156" y="721"/>
                  </a:lnTo>
                  <a:lnTo>
                    <a:pt x="1166" y="728"/>
                  </a:lnTo>
                  <a:lnTo>
                    <a:pt x="1175" y="736"/>
                  </a:lnTo>
                  <a:lnTo>
                    <a:pt x="1184" y="742"/>
                  </a:lnTo>
                  <a:lnTo>
                    <a:pt x="1193" y="746"/>
                  </a:lnTo>
                  <a:lnTo>
                    <a:pt x="1206" y="753"/>
                  </a:lnTo>
                  <a:lnTo>
                    <a:pt x="1214" y="754"/>
                  </a:lnTo>
                  <a:lnTo>
                    <a:pt x="1228" y="754"/>
                  </a:lnTo>
                  <a:lnTo>
                    <a:pt x="1241" y="753"/>
                  </a:lnTo>
                  <a:lnTo>
                    <a:pt x="1254" y="750"/>
                  </a:lnTo>
                  <a:lnTo>
                    <a:pt x="1266" y="749"/>
                  </a:lnTo>
                  <a:lnTo>
                    <a:pt x="1279" y="747"/>
                  </a:lnTo>
                  <a:lnTo>
                    <a:pt x="1292" y="748"/>
                  </a:lnTo>
                  <a:lnTo>
                    <a:pt x="1308" y="753"/>
                  </a:lnTo>
                  <a:lnTo>
                    <a:pt x="1315" y="759"/>
                  </a:lnTo>
                  <a:lnTo>
                    <a:pt x="1318" y="772"/>
                  </a:lnTo>
                  <a:lnTo>
                    <a:pt x="1321" y="782"/>
                  </a:lnTo>
                  <a:lnTo>
                    <a:pt x="1326" y="797"/>
                  </a:lnTo>
                  <a:lnTo>
                    <a:pt x="1332" y="810"/>
                  </a:lnTo>
                  <a:lnTo>
                    <a:pt x="1340" y="825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953" y="2309"/>
              <a:ext cx="554" cy="298"/>
            </a:xfrm>
            <a:custGeom>
              <a:avLst/>
              <a:gdLst/>
              <a:ahLst/>
              <a:cxnLst>
                <a:cxn ang="0">
                  <a:pos x="1314" y="716"/>
                </a:cxn>
                <a:cxn ang="0">
                  <a:pos x="1269" y="650"/>
                </a:cxn>
                <a:cxn ang="0">
                  <a:pos x="1245" y="610"/>
                </a:cxn>
                <a:cxn ang="0">
                  <a:pos x="1200" y="595"/>
                </a:cxn>
                <a:cxn ang="0">
                  <a:pos x="1166" y="548"/>
                </a:cxn>
                <a:cxn ang="0">
                  <a:pos x="1133" y="477"/>
                </a:cxn>
                <a:cxn ang="0">
                  <a:pos x="1102" y="411"/>
                </a:cxn>
                <a:cxn ang="0">
                  <a:pos x="1076" y="342"/>
                </a:cxn>
                <a:cxn ang="0">
                  <a:pos x="1047" y="298"/>
                </a:cxn>
                <a:cxn ang="0">
                  <a:pos x="864" y="212"/>
                </a:cxn>
                <a:cxn ang="0">
                  <a:pos x="811" y="166"/>
                </a:cxn>
                <a:cxn ang="0">
                  <a:pos x="764" y="142"/>
                </a:cxn>
                <a:cxn ang="0">
                  <a:pos x="699" y="139"/>
                </a:cxn>
                <a:cxn ang="0">
                  <a:pos x="595" y="92"/>
                </a:cxn>
                <a:cxn ang="0">
                  <a:pos x="486" y="38"/>
                </a:cxn>
                <a:cxn ang="0">
                  <a:pos x="371" y="2"/>
                </a:cxn>
                <a:cxn ang="0">
                  <a:pos x="277" y="24"/>
                </a:cxn>
                <a:cxn ang="0">
                  <a:pos x="228" y="86"/>
                </a:cxn>
                <a:cxn ang="0">
                  <a:pos x="169" y="154"/>
                </a:cxn>
                <a:cxn ang="0">
                  <a:pos x="128" y="184"/>
                </a:cxn>
                <a:cxn ang="0">
                  <a:pos x="67" y="201"/>
                </a:cxn>
                <a:cxn ang="0">
                  <a:pos x="21" y="283"/>
                </a:cxn>
                <a:cxn ang="0">
                  <a:pos x="0" y="391"/>
                </a:cxn>
                <a:cxn ang="0">
                  <a:pos x="17" y="478"/>
                </a:cxn>
                <a:cxn ang="0">
                  <a:pos x="51" y="404"/>
                </a:cxn>
                <a:cxn ang="0">
                  <a:pos x="99" y="324"/>
                </a:cxn>
                <a:cxn ang="0">
                  <a:pos x="161" y="266"/>
                </a:cxn>
                <a:cxn ang="0">
                  <a:pos x="258" y="240"/>
                </a:cxn>
                <a:cxn ang="0">
                  <a:pos x="286" y="188"/>
                </a:cxn>
                <a:cxn ang="0">
                  <a:pos x="332" y="159"/>
                </a:cxn>
                <a:cxn ang="0">
                  <a:pos x="386" y="144"/>
                </a:cxn>
                <a:cxn ang="0">
                  <a:pos x="429" y="158"/>
                </a:cxn>
                <a:cxn ang="0">
                  <a:pos x="453" y="189"/>
                </a:cxn>
                <a:cxn ang="0">
                  <a:pos x="554" y="257"/>
                </a:cxn>
                <a:cxn ang="0">
                  <a:pos x="677" y="302"/>
                </a:cxn>
                <a:cxn ang="0">
                  <a:pos x="805" y="333"/>
                </a:cxn>
                <a:cxn ang="0">
                  <a:pos x="948" y="378"/>
                </a:cxn>
                <a:cxn ang="0">
                  <a:pos x="983" y="430"/>
                </a:cxn>
                <a:cxn ang="0">
                  <a:pos x="1000" y="477"/>
                </a:cxn>
                <a:cxn ang="0">
                  <a:pos x="1011" y="529"/>
                </a:cxn>
                <a:cxn ang="0">
                  <a:pos x="1042" y="576"/>
                </a:cxn>
                <a:cxn ang="0">
                  <a:pos x="1061" y="623"/>
                </a:cxn>
                <a:cxn ang="0">
                  <a:pos x="1108" y="673"/>
                </a:cxn>
                <a:cxn ang="0">
                  <a:pos x="1146" y="711"/>
                </a:cxn>
                <a:cxn ang="0">
                  <a:pos x="1184" y="742"/>
                </a:cxn>
                <a:cxn ang="0">
                  <a:pos x="1228" y="754"/>
                </a:cxn>
                <a:cxn ang="0">
                  <a:pos x="1279" y="747"/>
                </a:cxn>
                <a:cxn ang="0">
                  <a:pos x="1318" y="772"/>
                </a:cxn>
                <a:cxn ang="0">
                  <a:pos x="1340" y="825"/>
                </a:cxn>
              </a:cxnLst>
              <a:rect l="0" t="0" r="r" b="b"/>
              <a:pathLst>
                <a:path w="1340" h="825">
                  <a:moveTo>
                    <a:pt x="1340" y="825"/>
                  </a:moveTo>
                  <a:lnTo>
                    <a:pt x="1340" y="746"/>
                  </a:lnTo>
                  <a:lnTo>
                    <a:pt x="1326" y="730"/>
                  </a:lnTo>
                  <a:lnTo>
                    <a:pt x="1314" y="716"/>
                  </a:lnTo>
                  <a:lnTo>
                    <a:pt x="1302" y="698"/>
                  </a:lnTo>
                  <a:lnTo>
                    <a:pt x="1289" y="682"/>
                  </a:lnTo>
                  <a:lnTo>
                    <a:pt x="1278" y="666"/>
                  </a:lnTo>
                  <a:lnTo>
                    <a:pt x="1269" y="650"/>
                  </a:lnTo>
                  <a:lnTo>
                    <a:pt x="1265" y="634"/>
                  </a:lnTo>
                  <a:lnTo>
                    <a:pt x="1263" y="623"/>
                  </a:lnTo>
                  <a:lnTo>
                    <a:pt x="1254" y="618"/>
                  </a:lnTo>
                  <a:lnTo>
                    <a:pt x="1245" y="610"/>
                  </a:lnTo>
                  <a:lnTo>
                    <a:pt x="1237" y="602"/>
                  </a:lnTo>
                  <a:lnTo>
                    <a:pt x="1228" y="595"/>
                  </a:lnTo>
                  <a:lnTo>
                    <a:pt x="1213" y="600"/>
                  </a:lnTo>
                  <a:lnTo>
                    <a:pt x="1200" y="595"/>
                  </a:lnTo>
                  <a:lnTo>
                    <a:pt x="1192" y="586"/>
                  </a:lnTo>
                  <a:lnTo>
                    <a:pt x="1182" y="575"/>
                  </a:lnTo>
                  <a:lnTo>
                    <a:pt x="1175" y="563"/>
                  </a:lnTo>
                  <a:lnTo>
                    <a:pt x="1166" y="548"/>
                  </a:lnTo>
                  <a:lnTo>
                    <a:pt x="1157" y="530"/>
                  </a:lnTo>
                  <a:lnTo>
                    <a:pt x="1149" y="513"/>
                  </a:lnTo>
                  <a:lnTo>
                    <a:pt x="1140" y="495"/>
                  </a:lnTo>
                  <a:lnTo>
                    <a:pt x="1133" y="477"/>
                  </a:lnTo>
                  <a:lnTo>
                    <a:pt x="1125" y="458"/>
                  </a:lnTo>
                  <a:lnTo>
                    <a:pt x="1117" y="442"/>
                  </a:lnTo>
                  <a:lnTo>
                    <a:pt x="1109" y="425"/>
                  </a:lnTo>
                  <a:lnTo>
                    <a:pt x="1102" y="411"/>
                  </a:lnTo>
                  <a:lnTo>
                    <a:pt x="1095" y="398"/>
                  </a:lnTo>
                  <a:lnTo>
                    <a:pt x="1086" y="385"/>
                  </a:lnTo>
                  <a:lnTo>
                    <a:pt x="1086" y="356"/>
                  </a:lnTo>
                  <a:lnTo>
                    <a:pt x="1076" y="342"/>
                  </a:lnTo>
                  <a:lnTo>
                    <a:pt x="1070" y="331"/>
                  </a:lnTo>
                  <a:lnTo>
                    <a:pt x="1061" y="320"/>
                  </a:lnTo>
                  <a:lnTo>
                    <a:pt x="1054" y="308"/>
                  </a:lnTo>
                  <a:lnTo>
                    <a:pt x="1047" y="298"/>
                  </a:lnTo>
                  <a:lnTo>
                    <a:pt x="1035" y="286"/>
                  </a:lnTo>
                  <a:lnTo>
                    <a:pt x="890" y="226"/>
                  </a:lnTo>
                  <a:lnTo>
                    <a:pt x="873" y="218"/>
                  </a:lnTo>
                  <a:lnTo>
                    <a:pt x="864" y="212"/>
                  </a:lnTo>
                  <a:lnTo>
                    <a:pt x="855" y="205"/>
                  </a:lnTo>
                  <a:lnTo>
                    <a:pt x="840" y="192"/>
                  </a:lnTo>
                  <a:lnTo>
                    <a:pt x="825" y="179"/>
                  </a:lnTo>
                  <a:lnTo>
                    <a:pt x="811" y="166"/>
                  </a:lnTo>
                  <a:lnTo>
                    <a:pt x="794" y="155"/>
                  </a:lnTo>
                  <a:lnTo>
                    <a:pt x="785" y="150"/>
                  </a:lnTo>
                  <a:lnTo>
                    <a:pt x="775" y="146"/>
                  </a:lnTo>
                  <a:lnTo>
                    <a:pt x="764" y="142"/>
                  </a:lnTo>
                  <a:lnTo>
                    <a:pt x="744" y="140"/>
                  </a:lnTo>
                  <a:lnTo>
                    <a:pt x="738" y="146"/>
                  </a:lnTo>
                  <a:lnTo>
                    <a:pt x="725" y="144"/>
                  </a:lnTo>
                  <a:lnTo>
                    <a:pt x="699" y="139"/>
                  </a:lnTo>
                  <a:lnTo>
                    <a:pt x="672" y="129"/>
                  </a:lnTo>
                  <a:lnTo>
                    <a:pt x="646" y="120"/>
                  </a:lnTo>
                  <a:lnTo>
                    <a:pt x="620" y="107"/>
                  </a:lnTo>
                  <a:lnTo>
                    <a:pt x="595" y="92"/>
                  </a:lnTo>
                  <a:lnTo>
                    <a:pt x="567" y="79"/>
                  </a:lnTo>
                  <a:lnTo>
                    <a:pt x="539" y="65"/>
                  </a:lnTo>
                  <a:lnTo>
                    <a:pt x="513" y="51"/>
                  </a:lnTo>
                  <a:lnTo>
                    <a:pt x="486" y="38"/>
                  </a:lnTo>
                  <a:lnTo>
                    <a:pt x="458" y="26"/>
                  </a:lnTo>
                  <a:lnTo>
                    <a:pt x="429" y="15"/>
                  </a:lnTo>
                  <a:lnTo>
                    <a:pt x="401" y="7"/>
                  </a:lnTo>
                  <a:lnTo>
                    <a:pt x="371" y="2"/>
                  </a:lnTo>
                  <a:lnTo>
                    <a:pt x="342" y="0"/>
                  </a:lnTo>
                  <a:lnTo>
                    <a:pt x="295" y="2"/>
                  </a:lnTo>
                  <a:lnTo>
                    <a:pt x="287" y="12"/>
                  </a:lnTo>
                  <a:lnTo>
                    <a:pt x="277" y="24"/>
                  </a:lnTo>
                  <a:lnTo>
                    <a:pt x="268" y="37"/>
                  </a:lnTo>
                  <a:lnTo>
                    <a:pt x="258" y="50"/>
                  </a:lnTo>
                  <a:lnTo>
                    <a:pt x="245" y="66"/>
                  </a:lnTo>
                  <a:lnTo>
                    <a:pt x="228" y="86"/>
                  </a:lnTo>
                  <a:lnTo>
                    <a:pt x="219" y="98"/>
                  </a:lnTo>
                  <a:lnTo>
                    <a:pt x="206" y="113"/>
                  </a:lnTo>
                  <a:lnTo>
                    <a:pt x="192" y="128"/>
                  </a:lnTo>
                  <a:lnTo>
                    <a:pt x="169" y="154"/>
                  </a:lnTo>
                  <a:lnTo>
                    <a:pt x="159" y="161"/>
                  </a:lnTo>
                  <a:lnTo>
                    <a:pt x="148" y="167"/>
                  </a:lnTo>
                  <a:lnTo>
                    <a:pt x="139" y="176"/>
                  </a:lnTo>
                  <a:lnTo>
                    <a:pt x="128" y="184"/>
                  </a:lnTo>
                  <a:lnTo>
                    <a:pt x="118" y="189"/>
                  </a:lnTo>
                  <a:lnTo>
                    <a:pt x="96" y="186"/>
                  </a:lnTo>
                  <a:lnTo>
                    <a:pt x="81" y="191"/>
                  </a:lnTo>
                  <a:lnTo>
                    <a:pt x="67" y="201"/>
                  </a:lnTo>
                  <a:lnTo>
                    <a:pt x="54" y="217"/>
                  </a:lnTo>
                  <a:lnTo>
                    <a:pt x="42" y="237"/>
                  </a:lnTo>
                  <a:lnTo>
                    <a:pt x="31" y="258"/>
                  </a:lnTo>
                  <a:lnTo>
                    <a:pt x="21" y="283"/>
                  </a:lnTo>
                  <a:lnTo>
                    <a:pt x="14" y="310"/>
                  </a:lnTo>
                  <a:lnTo>
                    <a:pt x="7" y="336"/>
                  </a:lnTo>
                  <a:lnTo>
                    <a:pt x="2" y="363"/>
                  </a:lnTo>
                  <a:lnTo>
                    <a:pt x="0" y="391"/>
                  </a:lnTo>
                  <a:lnTo>
                    <a:pt x="0" y="415"/>
                  </a:lnTo>
                  <a:lnTo>
                    <a:pt x="2" y="437"/>
                  </a:lnTo>
                  <a:lnTo>
                    <a:pt x="6" y="457"/>
                  </a:lnTo>
                  <a:lnTo>
                    <a:pt x="17" y="478"/>
                  </a:lnTo>
                  <a:lnTo>
                    <a:pt x="21" y="468"/>
                  </a:lnTo>
                  <a:lnTo>
                    <a:pt x="31" y="445"/>
                  </a:lnTo>
                  <a:lnTo>
                    <a:pt x="42" y="424"/>
                  </a:lnTo>
                  <a:lnTo>
                    <a:pt x="51" y="404"/>
                  </a:lnTo>
                  <a:lnTo>
                    <a:pt x="62" y="382"/>
                  </a:lnTo>
                  <a:lnTo>
                    <a:pt x="74" y="362"/>
                  </a:lnTo>
                  <a:lnTo>
                    <a:pt x="86" y="343"/>
                  </a:lnTo>
                  <a:lnTo>
                    <a:pt x="99" y="324"/>
                  </a:lnTo>
                  <a:lnTo>
                    <a:pt x="112" y="308"/>
                  </a:lnTo>
                  <a:lnTo>
                    <a:pt x="128" y="292"/>
                  </a:lnTo>
                  <a:lnTo>
                    <a:pt x="145" y="279"/>
                  </a:lnTo>
                  <a:lnTo>
                    <a:pt x="161" y="266"/>
                  </a:lnTo>
                  <a:lnTo>
                    <a:pt x="180" y="257"/>
                  </a:lnTo>
                  <a:lnTo>
                    <a:pt x="200" y="249"/>
                  </a:lnTo>
                  <a:lnTo>
                    <a:pt x="222" y="244"/>
                  </a:lnTo>
                  <a:lnTo>
                    <a:pt x="258" y="240"/>
                  </a:lnTo>
                  <a:lnTo>
                    <a:pt x="263" y="221"/>
                  </a:lnTo>
                  <a:lnTo>
                    <a:pt x="269" y="210"/>
                  </a:lnTo>
                  <a:lnTo>
                    <a:pt x="277" y="199"/>
                  </a:lnTo>
                  <a:lnTo>
                    <a:pt x="286" y="188"/>
                  </a:lnTo>
                  <a:lnTo>
                    <a:pt x="297" y="180"/>
                  </a:lnTo>
                  <a:lnTo>
                    <a:pt x="307" y="171"/>
                  </a:lnTo>
                  <a:lnTo>
                    <a:pt x="319" y="165"/>
                  </a:lnTo>
                  <a:lnTo>
                    <a:pt x="332" y="159"/>
                  </a:lnTo>
                  <a:lnTo>
                    <a:pt x="344" y="154"/>
                  </a:lnTo>
                  <a:lnTo>
                    <a:pt x="359" y="149"/>
                  </a:lnTo>
                  <a:lnTo>
                    <a:pt x="372" y="146"/>
                  </a:lnTo>
                  <a:lnTo>
                    <a:pt x="386" y="144"/>
                  </a:lnTo>
                  <a:lnTo>
                    <a:pt x="398" y="144"/>
                  </a:lnTo>
                  <a:lnTo>
                    <a:pt x="410" y="144"/>
                  </a:lnTo>
                  <a:lnTo>
                    <a:pt x="429" y="146"/>
                  </a:lnTo>
                  <a:lnTo>
                    <a:pt x="429" y="158"/>
                  </a:lnTo>
                  <a:lnTo>
                    <a:pt x="433" y="167"/>
                  </a:lnTo>
                  <a:lnTo>
                    <a:pt x="443" y="172"/>
                  </a:lnTo>
                  <a:lnTo>
                    <a:pt x="453" y="175"/>
                  </a:lnTo>
                  <a:lnTo>
                    <a:pt x="453" y="189"/>
                  </a:lnTo>
                  <a:lnTo>
                    <a:pt x="468" y="202"/>
                  </a:lnTo>
                  <a:lnTo>
                    <a:pt x="495" y="223"/>
                  </a:lnTo>
                  <a:lnTo>
                    <a:pt x="524" y="240"/>
                  </a:lnTo>
                  <a:lnTo>
                    <a:pt x="554" y="257"/>
                  </a:lnTo>
                  <a:lnTo>
                    <a:pt x="584" y="270"/>
                  </a:lnTo>
                  <a:lnTo>
                    <a:pt x="615" y="283"/>
                  </a:lnTo>
                  <a:lnTo>
                    <a:pt x="646" y="292"/>
                  </a:lnTo>
                  <a:lnTo>
                    <a:pt x="677" y="302"/>
                  </a:lnTo>
                  <a:lnTo>
                    <a:pt x="709" y="310"/>
                  </a:lnTo>
                  <a:lnTo>
                    <a:pt x="741" y="317"/>
                  </a:lnTo>
                  <a:lnTo>
                    <a:pt x="773" y="324"/>
                  </a:lnTo>
                  <a:lnTo>
                    <a:pt x="805" y="333"/>
                  </a:lnTo>
                  <a:lnTo>
                    <a:pt x="836" y="340"/>
                  </a:lnTo>
                  <a:lnTo>
                    <a:pt x="869" y="349"/>
                  </a:lnTo>
                  <a:lnTo>
                    <a:pt x="900" y="359"/>
                  </a:lnTo>
                  <a:lnTo>
                    <a:pt x="948" y="378"/>
                  </a:lnTo>
                  <a:lnTo>
                    <a:pt x="956" y="385"/>
                  </a:lnTo>
                  <a:lnTo>
                    <a:pt x="968" y="399"/>
                  </a:lnTo>
                  <a:lnTo>
                    <a:pt x="979" y="418"/>
                  </a:lnTo>
                  <a:lnTo>
                    <a:pt x="983" y="430"/>
                  </a:lnTo>
                  <a:lnTo>
                    <a:pt x="988" y="443"/>
                  </a:lnTo>
                  <a:lnTo>
                    <a:pt x="993" y="453"/>
                  </a:lnTo>
                  <a:lnTo>
                    <a:pt x="997" y="466"/>
                  </a:lnTo>
                  <a:lnTo>
                    <a:pt x="1000" y="477"/>
                  </a:lnTo>
                  <a:lnTo>
                    <a:pt x="1004" y="490"/>
                  </a:lnTo>
                  <a:lnTo>
                    <a:pt x="1006" y="501"/>
                  </a:lnTo>
                  <a:lnTo>
                    <a:pt x="1007" y="510"/>
                  </a:lnTo>
                  <a:lnTo>
                    <a:pt x="1011" y="529"/>
                  </a:lnTo>
                  <a:lnTo>
                    <a:pt x="1017" y="539"/>
                  </a:lnTo>
                  <a:lnTo>
                    <a:pt x="1025" y="550"/>
                  </a:lnTo>
                  <a:lnTo>
                    <a:pt x="1034" y="563"/>
                  </a:lnTo>
                  <a:lnTo>
                    <a:pt x="1042" y="576"/>
                  </a:lnTo>
                  <a:lnTo>
                    <a:pt x="1049" y="591"/>
                  </a:lnTo>
                  <a:lnTo>
                    <a:pt x="1056" y="605"/>
                  </a:lnTo>
                  <a:lnTo>
                    <a:pt x="1060" y="615"/>
                  </a:lnTo>
                  <a:lnTo>
                    <a:pt x="1061" y="623"/>
                  </a:lnTo>
                  <a:lnTo>
                    <a:pt x="1072" y="636"/>
                  </a:lnTo>
                  <a:lnTo>
                    <a:pt x="1089" y="655"/>
                  </a:lnTo>
                  <a:lnTo>
                    <a:pt x="1098" y="664"/>
                  </a:lnTo>
                  <a:lnTo>
                    <a:pt x="1108" y="673"/>
                  </a:lnTo>
                  <a:lnTo>
                    <a:pt x="1117" y="684"/>
                  </a:lnTo>
                  <a:lnTo>
                    <a:pt x="1127" y="694"/>
                  </a:lnTo>
                  <a:lnTo>
                    <a:pt x="1137" y="703"/>
                  </a:lnTo>
                  <a:lnTo>
                    <a:pt x="1146" y="711"/>
                  </a:lnTo>
                  <a:lnTo>
                    <a:pt x="1156" y="721"/>
                  </a:lnTo>
                  <a:lnTo>
                    <a:pt x="1166" y="728"/>
                  </a:lnTo>
                  <a:lnTo>
                    <a:pt x="1175" y="736"/>
                  </a:lnTo>
                  <a:lnTo>
                    <a:pt x="1184" y="742"/>
                  </a:lnTo>
                  <a:lnTo>
                    <a:pt x="1193" y="746"/>
                  </a:lnTo>
                  <a:lnTo>
                    <a:pt x="1206" y="753"/>
                  </a:lnTo>
                  <a:lnTo>
                    <a:pt x="1214" y="754"/>
                  </a:lnTo>
                  <a:lnTo>
                    <a:pt x="1228" y="754"/>
                  </a:lnTo>
                  <a:lnTo>
                    <a:pt x="1241" y="753"/>
                  </a:lnTo>
                  <a:lnTo>
                    <a:pt x="1254" y="750"/>
                  </a:lnTo>
                  <a:lnTo>
                    <a:pt x="1266" y="749"/>
                  </a:lnTo>
                  <a:lnTo>
                    <a:pt x="1279" y="747"/>
                  </a:lnTo>
                  <a:lnTo>
                    <a:pt x="1292" y="748"/>
                  </a:lnTo>
                  <a:lnTo>
                    <a:pt x="1308" y="753"/>
                  </a:lnTo>
                  <a:lnTo>
                    <a:pt x="1315" y="759"/>
                  </a:lnTo>
                  <a:lnTo>
                    <a:pt x="1318" y="772"/>
                  </a:lnTo>
                  <a:lnTo>
                    <a:pt x="1321" y="782"/>
                  </a:lnTo>
                  <a:lnTo>
                    <a:pt x="1326" y="797"/>
                  </a:lnTo>
                  <a:lnTo>
                    <a:pt x="1332" y="810"/>
                  </a:lnTo>
                  <a:lnTo>
                    <a:pt x="1340" y="825"/>
                  </a:lnTo>
                  <a:lnTo>
                    <a:pt x="1340" y="82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456" y="2328"/>
              <a:ext cx="538" cy="376"/>
            </a:xfrm>
            <a:custGeom>
              <a:avLst/>
              <a:gdLst/>
              <a:ahLst/>
              <a:cxnLst>
                <a:cxn ang="0">
                  <a:pos x="9" y="983"/>
                </a:cxn>
                <a:cxn ang="0">
                  <a:pos x="69" y="905"/>
                </a:cxn>
                <a:cxn ang="0">
                  <a:pos x="153" y="832"/>
                </a:cxn>
                <a:cxn ang="0">
                  <a:pos x="225" y="752"/>
                </a:cxn>
                <a:cxn ang="0">
                  <a:pos x="268" y="678"/>
                </a:cxn>
                <a:cxn ang="0">
                  <a:pos x="313" y="621"/>
                </a:cxn>
                <a:cxn ang="0">
                  <a:pos x="360" y="592"/>
                </a:cxn>
                <a:cxn ang="0">
                  <a:pos x="392" y="528"/>
                </a:cxn>
                <a:cxn ang="0">
                  <a:pos x="420" y="452"/>
                </a:cxn>
                <a:cxn ang="0">
                  <a:pos x="469" y="394"/>
                </a:cxn>
                <a:cxn ang="0">
                  <a:pos x="532" y="349"/>
                </a:cxn>
                <a:cxn ang="0">
                  <a:pos x="594" y="287"/>
                </a:cxn>
                <a:cxn ang="0">
                  <a:pos x="646" y="223"/>
                </a:cxn>
                <a:cxn ang="0">
                  <a:pos x="679" y="170"/>
                </a:cxn>
                <a:cxn ang="0">
                  <a:pos x="720" y="141"/>
                </a:cxn>
                <a:cxn ang="0">
                  <a:pos x="762" y="103"/>
                </a:cxn>
                <a:cxn ang="0">
                  <a:pos x="800" y="93"/>
                </a:cxn>
                <a:cxn ang="0">
                  <a:pos x="845" y="84"/>
                </a:cxn>
                <a:cxn ang="0">
                  <a:pos x="900" y="47"/>
                </a:cxn>
                <a:cxn ang="0">
                  <a:pos x="938" y="19"/>
                </a:cxn>
                <a:cxn ang="0">
                  <a:pos x="981" y="6"/>
                </a:cxn>
                <a:cxn ang="0">
                  <a:pos x="1024" y="0"/>
                </a:cxn>
                <a:cxn ang="0">
                  <a:pos x="1066" y="5"/>
                </a:cxn>
                <a:cxn ang="0">
                  <a:pos x="1109" y="34"/>
                </a:cxn>
                <a:cxn ang="0">
                  <a:pos x="1153" y="78"/>
                </a:cxn>
                <a:cxn ang="0">
                  <a:pos x="1218" y="162"/>
                </a:cxn>
                <a:cxn ang="0">
                  <a:pos x="1278" y="253"/>
                </a:cxn>
                <a:cxn ang="0">
                  <a:pos x="1302" y="356"/>
                </a:cxn>
                <a:cxn ang="0">
                  <a:pos x="1275" y="400"/>
                </a:cxn>
                <a:cxn ang="0">
                  <a:pos x="1267" y="325"/>
                </a:cxn>
                <a:cxn ang="0">
                  <a:pos x="1245" y="257"/>
                </a:cxn>
                <a:cxn ang="0">
                  <a:pos x="1208" y="199"/>
                </a:cxn>
                <a:cxn ang="0">
                  <a:pos x="1172" y="161"/>
                </a:cxn>
                <a:cxn ang="0">
                  <a:pos x="1089" y="142"/>
                </a:cxn>
                <a:cxn ang="0">
                  <a:pos x="1002" y="148"/>
                </a:cxn>
                <a:cxn ang="0">
                  <a:pos x="921" y="161"/>
                </a:cxn>
                <a:cxn ang="0">
                  <a:pos x="862" y="207"/>
                </a:cxn>
                <a:cxn ang="0">
                  <a:pos x="809" y="272"/>
                </a:cxn>
                <a:cxn ang="0">
                  <a:pos x="745" y="336"/>
                </a:cxn>
                <a:cxn ang="0">
                  <a:pos x="701" y="399"/>
                </a:cxn>
                <a:cxn ang="0">
                  <a:pos x="661" y="445"/>
                </a:cxn>
                <a:cxn ang="0">
                  <a:pos x="610" y="493"/>
                </a:cxn>
                <a:cxn ang="0">
                  <a:pos x="563" y="513"/>
                </a:cxn>
                <a:cxn ang="0">
                  <a:pos x="512" y="531"/>
                </a:cxn>
                <a:cxn ang="0">
                  <a:pos x="462" y="552"/>
                </a:cxn>
                <a:cxn ang="0">
                  <a:pos x="427" y="592"/>
                </a:cxn>
                <a:cxn ang="0">
                  <a:pos x="415" y="661"/>
                </a:cxn>
                <a:cxn ang="0">
                  <a:pos x="401" y="730"/>
                </a:cxn>
                <a:cxn ang="0">
                  <a:pos x="379" y="781"/>
                </a:cxn>
                <a:cxn ang="0">
                  <a:pos x="338" y="840"/>
                </a:cxn>
                <a:cxn ang="0">
                  <a:pos x="296" y="899"/>
                </a:cxn>
                <a:cxn ang="0">
                  <a:pos x="249" y="944"/>
                </a:cxn>
                <a:cxn ang="0">
                  <a:pos x="191" y="971"/>
                </a:cxn>
                <a:cxn ang="0">
                  <a:pos x="119" y="983"/>
                </a:cxn>
                <a:cxn ang="0">
                  <a:pos x="67" y="1003"/>
                </a:cxn>
                <a:cxn ang="0">
                  <a:pos x="19" y="1031"/>
                </a:cxn>
              </a:cxnLst>
              <a:rect l="0" t="0" r="r" b="b"/>
              <a:pathLst>
                <a:path w="1302" h="1042">
                  <a:moveTo>
                    <a:pt x="1" y="1042"/>
                  </a:moveTo>
                  <a:lnTo>
                    <a:pt x="0" y="1031"/>
                  </a:lnTo>
                  <a:lnTo>
                    <a:pt x="2" y="1006"/>
                  </a:lnTo>
                  <a:lnTo>
                    <a:pt x="9" y="983"/>
                  </a:lnTo>
                  <a:lnTo>
                    <a:pt x="20" y="963"/>
                  </a:lnTo>
                  <a:lnTo>
                    <a:pt x="34" y="943"/>
                  </a:lnTo>
                  <a:lnTo>
                    <a:pt x="51" y="924"/>
                  </a:lnTo>
                  <a:lnTo>
                    <a:pt x="69" y="905"/>
                  </a:lnTo>
                  <a:lnTo>
                    <a:pt x="89" y="886"/>
                  </a:lnTo>
                  <a:lnTo>
                    <a:pt x="110" y="868"/>
                  </a:lnTo>
                  <a:lnTo>
                    <a:pt x="131" y="852"/>
                  </a:lnTo>
                  <a:lnTo>
                    <a:pt x="153" y="832"/>
                  </a:lnTo>
                  <a:lnTo>
                    <a:pt x="173" y="814"/>
                  </a:lnTo>
                  <a:lnTo>
                    <a:pt x="192" y="795"/>
                  </a:lnTo>
                  <a:lnTo>
                    <a:pt x="209" y="775"/>
                  </a:lnTo>
                  <a:lnTo>
                    <a:pt x="225" y="752"/>
                  </a:lnTo>
                  <a:lnTo>
                    <a:pt x="241" y="718"/>
                  </a:lnTo>
                  <a:lnTo>
                    <a:pt x="247" y="705"/>
                  </a:lnTo>
                  <a:lnTo>
                    <a:pt x="256" y="692"/>
                  </a:lnTo>
                  <a:lnTo>
                    <a:pt x="268" y="678"/>
                  </a:lnTo>
                  <a:lnTo>
                    <a:pt x="280" y="663"/>
                  </a:lnTo>
                  <a:lnTo>
                    <a:pt x="293" y="647"/>
                  </a:lnTo>
                  <a:lnTo>
                    <a:pt x="304" y="633"/>
                  </a:lnTo>
                  <a:lnTo>
                    <a:pt x="313" y="621"/>
                  </a:lnTo>
                  <a:lnTo>
                    <a:pt x="318" y="615"/>
                  </a:lnTo>
                  <a:lnTo>
                    <a:pt x="338" y="610"/>
                  </a:lnTo>
                  <a:lnTo>
                    <a:pt x="350" y="602"/>
                  </a:lnTo>
                  <a:lnTo>
                    <a:pt x="360" y="592"/>
                  </a:lnTo>
                  <a:lnTo>
                    <a:pt x="369" y="579"/>
                  </a:lnTo>
                  <a:lnTo>
                    <a:pt x="378" y="563"/>
                  </a:lnTo>
                  <a:lnTo>
                    <a:pt x="385" y="545"/>
                  </a:lnTo>
                  <a:lnTo>
                    <a:pt x="392" y="528"/>
                  </a:lnTo>
                  <a:lnTo>
                    <a:pt x="398" y="509"/>
                  </a:lnTo>
                  <a:lnTo>
                    <a:pt x="405" y="490"/>
                  </a:lnTo>
                  <a:lnTo>
                    <a:pt x="413" y="471"/>
                  </a:lnTo>
                  <a:lnTo>
                    <a:pt x="420" y="452"/>
                  </a:lnTo>
                  <a:lnTo>
                    <a:pt x="429" y="435"/>
                  </a:lnTo>
                  <a:lnTo>
                    <a:pt x="438" y="420"/>
                  </a:lnTo>
                  <a:lnTo>
                    <a:pt x="448" y="408"/>
                  </a:lnTo>
                  <a:lnTo>
                    <a:pt x="469" y="394"/>
                  </a:lnTo>
                  <a:lnTo>
                    <a:pt x="488" y="383"/>
                  </a:lnTo>
                  <a:lnTo>
                    <a:pt x="501" y="374"/>
                  </a:lnTo>
                  <a:lnTo>
                    <a:pt x="517" y="362"/>
                  </a:lnTo>
                  <a:lnTo>
                    <a:pt x="532" y="349"/>
                  </a:lnTo>
                  <a:lnTo>
                    <a:pt x="548" y="335"/>
                  </a:lnTo>
                  <a:lnTo>
                    <a:pt x="563" y="321"/>
                  </a:lnTo>
                  <a:lnTo>
                    <a:pt x="579" y="304"/>
                  </a:lnTo>
                  <a:lnTo>
                    <a:pt x="594" y="287"/>
                  </a:lnTo>
                  <a:lnTo>
                    <a:pt x="609" y="271"/>
                  </a:lnTo>
                  <a:lnTo>
                    <a:pt x="623" y="254"/>
                  </a:lnTo>
                  <a:lnTo>
                    <a:pt x="635" y="238"/>
                  </a:lnTo>
                  <a:lnTo>
                    <a:pt x="646" y="223"/>
                  </a:lnTo>
                  <a:lnTo>
                    <a:pt x="655" y="209"/>
                  </a:lnTo>
                  <a:lnTo>
                    <a:pt x="663" y="195"/>
                  </a:lnTo>
                  <a:lnTo>
                    <a:pt x="672" y="177"/>
                  </a:lnTo>
                  <a:lnTo>
                    <a:pt x="679" y="170"/>
                  </a:lnTo>
                  <a:lnTo>
                    <a:pt x="691" y="161"/>
                  </a:lnTo>
                  <a:lnTo>
                    <a:pt x="701" y="150"/>
                  </a:lnTo>
                  <a:lnTo>
                    <a:pt x="709" y="142"/>
                  </a:lnTo>
                  <a:lnTo>
                    <a:pt x="720" y="141"/>
                  </a:lnTo>
                  <a:lnTo>
                    <a:pt x="731" y="134"/>
                  </a:lnTo>
                  <a:lnTo>
                    <a:pt x="739" y="125"/>
                  </a:lnTo>
                  <a:lnTo>
                    <a:pt x="752" y="115"/>
                  </a:lnTo>
                  <a:lnTo>
                    <a:pt x="762" y="103"/>
                  </a:lnTo>
                  <a:lnTo>
                    <a:pt x="772" y="97"/>
                  </a:lnTo>
                  <a:lnTo>
                    <a:pt x="781" y="93"/>
                  </a:lnTo>
                  <a:lnTo>
                    <a:pt x="789" y="91"/>
                  </a:lnTo>
                  <a:lnTo>
                    <a:pt x="800" y="93"/>
                  </a:lnTo>
                  <a:lnTo>
                    <a:pt x="809" y="100"/>
                  </a:lnTo>
                  <a:lnTo>
                    <a:pt x="817" y="105"/>
                  </a:lnTo>
                  <a:lnTo>
                    <a:pt x="830" y="93"/>
                  </a:lnTo>
                  <a:lnTo>
                    <a:pt x="845" y="84"/>
                  </a:lnTo>
                  <a:lnTo>
                    <a:pt x="859" y="74"/>
                  </a:lnTo>
                  <a:lnTo>
                    <a:pt x="874" y="66"/>
                  </a:lnTo>
                  <a:lnTo>
                    <a:pt x="889" y="57"/>
                  </a:lnTo>
                  <a:lnTo>
                    <a:pt x="900" y="47"/>
                  </a:lnTo>
                  <a:lnTo>
                    <a:pt x="908" y="35"/>
                  </a:lnTo>
                  <a:lnTo>
                    <a:pt x="912" y="26"/>
                  </a:lnTo>
                  <a:lnTo>
                    <a:pt x="927" y="21"/>
                  </a:lnTo>
                  <a:lnTo>
                    <a:pt x="938" y="19"/>
                  </a:lnTo>
                  <a:lnTo>
                    <a:pt x="949" y="15"/>
                  </a:lnTo>
                  <a:lnTo>
                    <a:pt x="959" y="13"/>
                  </a:lnTo>
                  <a:lnTo>
                    <a:pt x="970" y="9"/>
                  </a:lnTo>
                  <a:lnTo>
                    <a:pt x="981" y="6"/>
                  </a:lnTo>
                  <a:lnTo>
                    <a:pt x="992" y="5"/>
                  </a:lnTo>
                  <a:lnTo>
                    <a:pt x="1001" y="2"/>
                  </a:lnTo>
                  <a:lnTo>
                    <a:pt x="1012" y="1"/>
                  </a:lnTo>
                  <a:lnTo>
                    <a:pt x="1024" y="0"/>
                  </a:lnTo>
                  <a:lnTo>
                    <a:pt x="1034" y="0"/>
                  </a:lnTo>
                  <a:lnTo>
                    <a:pt x="1044" y="1"/>
                  </a:lnTo>
                  <a:lnTo>
                    <a:pt x="1055" y="2"/>
                  </a:lnTo>
                  <a:lnTo>
                    <a:pt x="1066" y="5"/>
                  </a:lnTo>
                  <a:lnTo>
                    <a:pt x="1083" y="12"/>
                  </a:lnTo>
                  <a:lnTo>
                    <a:pt x="1091" y="16"/>
                  </a:lnTo>
                  <a:lnTo>
                    <a:pt x="1101" y="26"/>
                  </a:lnTo>
                  <a:lnTo>
                    <a:pt x="1109" y="34"/>
                  </a:lnTo>
                  <a:lnTo>
                    <a:pt x="1117" y="42"/>
                  </a:lnTo>
                  <a:lnTo>
                    <a:pt x="1128" y="47"/>
                  </a:lnTo>
                  <a:lnTo>
                    <a:pt x="1139" y="59"/>
                  </a:lnTo>
                  <a:lnTo>
                    <a:pt x="1153" y="78"/>
                  </a:lnTo>
                  <a:lnTo>
                    <a:pt x="1168" y="99"/>
                  </a:lnTo>
                  <a:lnTo>
                    <a:pt x="1184" y="119"/>
                  </a:lnTo>
                  <a:lnTo>
                    <a:pt x="1202" y="141"/>
                  </a:lnTo>
                  <a:lnTo>
                    <a:pt x="1218" y="162"/>
                  </a:lnTo>
                  <a:lnTo>
                    <a:pt x="1235" y="183"/>
                  </a:lnTo>
                  <a:lnTo>
                    <a:pt x="1250" y="206"/>
                  </a:lnTo>
                  <a:lnTo>
                    <a:pt x="1266" y="228"/>
                  </a:lnTo>
                  <a:lnTo>
                    <a:pt x="1278" y="253"/>
                  </a:lnTo>
                  <a:lnTo>
                    <a:pt x="1290" y="278"/>
                  </a:lnTo>
                  <a:lnTo>
                    <a:pt x="1296" y="303"/>
                  </a:lnTo>
                  <a:lnTo>
                    <a:pt x="1302" y="329"/>
                  </a:lnTo>
                  <a:lnTo>
                    <a:pt x="1302" y="356"/>
                  </a:lnTo>
                  <a:lnTo>
                    <a:pt x="1299" y="384"/>
                  </a:lnTo>
                  <a:lnTo>
                    <a:pt x="1285" y="429"/>
                  </a:lnTo>
                  <a:lnTo>
                    <a:pt x="1280" y="418"/>
                  </a:lnTo>
                  <a:lnTo>
                    <a:pt x="1275" y="400"/>
                  </a:lnTo>
                  <a:lnTo>
                    <a:pt x="1273" y="381"/>
                  </a:lnTo>
                  <a:lnTo>
                    <a:pt x="1269" y="362"/>
                  </a:lnTo>
                  <a:lnTo>
                    <a:pt x="1268" y="343"/>
                  </a:lnTo>
                  <a:lnTo>
                    <a:pt x="1267" y="325"/>
                  </a:lnTo>
                  <a:lnTo>
                    <a:pt x="1263" y="308"/>
                  </a:lnTo>
                  <a:lnTo>
                    <a:pt x="1260" y="285"/>
                  </a:lnTo>
                  <a:lnTo>
                    <a:pt x="1254" y="271"/>
                  </a:lnTo>
                  <a:lnTo>
                    <a:pt x="1245" y="257"/>
                  </a:lnTo>
                  <a:lnTo>
                    <a:pt x="1236" y="242"/>
                  </a:lnTo>
                  <a:lnTo>
                    <a:pt x="1226" y="228"/>
                  </a:lnTo>
                  <a:lnTo>
                    <a:pt x="1217" y="213"/>
                  </a:lnTo>
                  <a:lnTo>
                    <a:pt x="1208" y="199"/>
                  </a:lnTo>
                  <a:lnTo>
                    <a:pt x="1204" y="187"/>
                  </a:lnTo>
                  <a:lnTo>
                    <a:pt x="1202" y="177"/>
                  </a:lnTo>
                  <a:lnTo>
                    <a:pt x="1193" y="170"/>
                  </a:lnTo>
                  <a:lnTo>
                    <a:pt x="1172" y="161"/>
                  </a:lnTo>
                  <a:lnTo>
                    <a:pt x="1153" y="152"/>
                  </a:lnTo>
                  <a:lnTo>
                    <a:pt x="1132" y="147"/>
                  </a:lnTo>
                  <a:lnTo>
                    <a:pt x="1111" y="144"/>
                  </a:lnTo>
                  <a:lnTo>
                    <a:pt x="1089" y="142"/>
                  </a:lnTo>
                  <a:lnTo>
                    <a:pt x="1068" y="142"/>
                  </a:lnTo>
                  <a:lnTo>
                    <a:pt x="1047" y="142"/>
                  </a:lnTo>
                  <a:lnTo>
                    <a:pt x="1024" y="145"/>
                  </a:lnTo>
                  <a:lnTo>
                    <a:pt x="1002" y="148"/>
                  </a:lnTo>
                  <a:lnTo>
                    <a:pt x="982" y="150"/>
                  </a:lnTo>
                  <a:lnTo>
                    <a:pt x="961" y="155"/>
                  </a:lnTo>
                  <a:lnTo>
                    <a:pt x="940" y="157"/>
                  </a:lnTo>
                  <a:lnTo>
                    <a:pt x="921" y="161"/>
                  </a:lnTo>
                  <a:lnTo>
                    <a:pt x="901" y="162"/>
                  </a:lnTo>
                  <a:lnTo>
                    <a:pt x="873" y="163"/>
                  </a:lnTo>
                  <a:lnTo>
                    <a:pt x="868" y="189"/>
                  </a:lnTo>
                  <a:lnTo>
                    <a:pt x="862" y="207"/>
                  </a:lnTo>
                  <a:lnTo>
                    <a:pt x="852" y="223"/>
                  </a:lnTo>
                  <a:lnTo>
                    <a:pt x="840" y="240"/>
                  </a:lnTo>
                  <a:lnTo>
                    <a:pt x="824" y="257"/>
                  </a:lnTo>
                  <a:lnTo>
                    <a:pt x="809" y="272"/>
                  </a:lnTo>
                  <a:lnTo>
                    <a:pt x="793" y="287"/>
                  </a:lnTo>
                  <a:lnTo>
                    <a:pt x="776" y="304"/>
                  </a:lnTo>
                  <a:lnTo>
                    <a:pt x="761" y="321"/>
                  </a:lnTo>
                  <a:lnTo>
                    <a:pt x="745" y="336"/>
                  </a:lnTo>
                  <a:lnTo>
                    <a:pt x="730" y="351"/>
                  </a:lnTo>
                  <a:lnTo>
                    <a:pt x="718" y="367"/>
                  </a:lnTo>
                  <a:lnTo>
                    <a:pt x="707" y="383"/>
                  </a:lnTo>
                  <a:lnTo>
                    <a:pt x="701" y="399"/>
                  </a:lnTo>
                  <a:lnTo>
                    <a:pt x="696" y="423"/>
                  </a:lnTo>
                  <a:lnTo>
                    <a:pt x="688" y="426"/>
                  </a:lnTo>
                  <a:lnTo>
                    <a:pt x="675" y="434"/>
                  </a:lnTo>
                  <a:lnTo>
                    <a:pt x="661" y="445"/>
                  </a:lnTo>
                  <a:lnTo>
                    <a:pt x="649" y="457"/>
                  </a:lnTo>
                  <a:lnTo>
                    <a:pt x="636" y="470"/>
                  </a:lnTo>
                  <a:lnTo>
                    <a:pt x="623" y="481"/>
                  </a:lnTo>
                  <a:lnTo>
                    <a:pt x="610" y="493"/>
                  </a:lnTo>
                  <a:lnTo>
                    <a:pt x="594" y="502"/>
                  </a:lnTo>
                  <a:lnTo>
                    <a:pt x="585" y="506"/>
                  </a:lnTo>
                  <a:lnTo>
                    <a:pt x="574" y="510"/>
                  </a:lnTo>
                  <a:lnTo>
                    <a:pt x="563" y="513"/>
                  </a:lnTo>
                  <a:lnTo>
                    <a:pt x="553" y="518"/>
                  </a:lnTo>
                  <a:lnTo>
                    <a:pt x="539" y="522"/>
                  </a:lnTo>
                  <a:lnTo>
                    <a:pt x="526" y="526"/>
                  </a:lnTo>
                  <a:lnTo>
                    <a:pt x="512" y="531"/>
                  </a:lnTo>
                  <a:lnTo>
                    <a:pt x="499" y="536"/>
                  </a:lnTo>
                  <a:lnTo>
                    <a:pt x="487" y="542"/>
                  </a:lnTo>
                  <a:lnTo>
                    <a:pt x="475" y="548"/>
                  </a:lnTo>
                  <a:lnTo>
                    <a:pt x="462" y="552"/>
                  </a:lnTo>
                  <a:lnTo>
                    <a:pt x="452" y="558"/>
                  </a:lnTo>
                  <a:lnTo>
                    <a:pt x="444" y="564"/>
                  </a:lnTo>
                  <a:lnTo>
                    <a:pt x="432" y="581"/>
                  </a:lnTo>
                  <a:lnTo>
                    <a:pt x="427" y="592"/>
                  </a:lnTo>
                  <a:lnTo>
                    <a:pt x="423" y="608"/>
                  </a:lnTo>
                  <a:lnTo>
                    <a:pt x="421" y="625"/>
                  </a:lnTo>
                  <a:lnTo>
                    <a:pt x="417" y="642"/>
                  </a:lnTo>
                  <a:lnTo>
                    <a:pt x="415" y="661"/>
                  </a:lnTo>
                  <a:lnTo>
                    <a:pt x="411" y="679"/>
                  </a:lnTo>
                  <a:lnTo>
                    <a:pt x="407" y="698"/>
                  </a:lnTo>
                  <a:lnTo>
                    <a:pt x="399" y="718"/>
                  </a:lnTo>
                  <a:lnTo>
                    <a:pt x="401" y="730"/>
                  </a:lnTo>
                  <a:lnTo>
                    <a:pt x="403" y="739"/>
                  </a:lnTo>
                  <a:lnTo>
                    <a:pt x="405" y="747"/>
                  </a:lnTo>
                  <a:lnTo>
                    <a:pt x="389" y="767"/>
                  </a:lnTo>
                  <a:lnTo>
                    <a:pt x="379" y="781"/>
                  </a:lnTo>
                  <a:lnTo>
                    <a:pt x="369" y="795"/>
                  </a:lnTo>
                  <a:lnTo>
                    <a:pt x="359" y="810"/>
                  </a:lnTo>
                  <a:lnTo>
                    <a:pt x="348" y="825"/>
                  </a:lnTo>
                  <a:lnTo>
                    <a:pt x="338" y="840"/>
                  </a:lnTo>
                  <a:lnTo>
                    <a:pt x="329" y="855"/>
                  </a:lnTo>
                  <a:lnTo>
                    <a:pt x="318" y="870"/>
                  </a:lnTo>
                  <a:lnTo>
                    <a:pt x="307" y="885"/>
                  </a:lnTo>
                  <a:lnTo>
                    <a:pt x="296" y="899"/>
                  </a:lnTo>
                  <a:lnTo>
                    <a:pt x="286" y="912"/>
                  </a:lnTo>
                  <a:lnTo>
                    <a:pt x="274" y="924"/>
                  </a:lnTo>
                  <a:lnTo>
                    <a:pt x="261" y="935"/>
                  </a:lnTo>
                  <a:lnTo>
                    <a:pt x="249" y="944"/>
                  </a:lnTo>
                  <a:lnTo>
                    <a:pt x="228" y="956"/>
                  </a:lnTo>
                  <a:lnTo>
                    <a:pt x="216" y="970"/>
                  </a:lnTo>
                  <a:lnTo>
                    <a:pt x="207" y="970"/>
                  </a:lnTo>
                  <a:lnTo>
                    <a:pt x="191" y="971"/>
                  </a:lnTo>
                  <a:lnTo>
                    <a:pt x="161" y="974"/>
                  </a:lnTo>
                  <a:lnTo>
                    <a:pt x="147" y="976"/>
                  </a:lnTo>
                  <a:lnTo>
                    <a:pt x="131" y="980"/>
                  </a:lnTo>
                  <a:lnTo>
                    <a:pt x="119" y="983"/>
                  </a:lnTo>
                  <a:lnTo>
                    <a:pt x="106" y="988"/>
                  </a:lnTo>
                  <a:lnTo>
                    <a:pt x="92" y="993"/>
                  </a:lnTo>
                  <a:lnTo>
                    <a:pt x="80" y="997"/>
                  </a:lnTo>
                  <a:lnTo>
                    <a:pt x="67" y="1003"/>
                  </a:lnTo>
                  <a:lnTo>
                    <a:pt x="55" y="1010"/>
                  </a:lnTo>
                  <a:lnTo>
                    <a:pt x="42" y="1016"/>
                  </a:lnTo>
                  <a:lnTo>
                    <a:pt x="31" y="1023"/>
                  </a:lnTo>
                  <a:lnTo>
                    <a:pt x="19" y="1031"/>
                  </a:lnTo>
                  <a:lnTo>
                    <a:pt x="1" y="1042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2456" y="2328"/>
              <a:ext cx="538" cy="376"/>
            </a:xfrm>
            <a:custGeom>
              <a:avLst/>
              <a:gdLst/>
              <a:ahLst/>
              <a:cxnLst>
                <a:cxn ang="0">
                  <a:pos x="9" y="983"/>
                </a:cxn>
                <a:cxn ang="0">
                  <a:pos x="69" y="905"/>
                </a:cxn>
                <a:cxn ang="0">
                  <a:pos x="153" y="832"/>
                </a:cxn>
                <a:cxn ang="0">
                  <a:pos x="225" y="752"/>
                </a:cxn>
                <a:cxn ang="0">
                  <a:pos x="268" y="678"/>
                </a:cxn>
                <a:cxn ang="0">
                  <a:pos x="313" y="621"/>
                </a:cxn>
                <a:cxn ang="0">
                  <a:pos x="360" y="592"/>
                </a:cxn>
                <a:cxn ang="0">
                  <a:pos x="392" y="528"/>
                </a:cxn>
                <a:cxn ang="0">
                  <a:pos x="420" y="452"/>
                </a:cxn>
                <a:cxn ang="0">
                  <a:pos x="469" y="394"/>
                </a:cxn>
                <a:cxn ang="0">
                  <a:pos x="532" y="349"/>
                </a:cxn>
                <a:cxn ang="0">
                  <a:pos x="594" y="287"/>
                </a:cxn>
                <a:cxn ang="0">
                  <a:pos x="646" y="223"/>
                </a:cxn>
                <a:cxn ang="0">
                  <a:pos x="679" y="170"/>
                </a:cxn>
                <a:cxn ang="0">
                  <a:pos x="720" y="141"/>
                </a:cxn>
                <a:cxn ang="0">
                  <a:pos x="762" y="103"/>
                </a:cxn>
                <a:cxn ang="0">
                  <a:pos x="800" y="93"/>
                </a:cxn>
                <a:cxn ang="0">
                  <a:pos x="845" y="84"/>
                </a:cxn>
                <a:cxn ang="0">
                  <a:pos x="900" y="47"/>
                </a:cxn>
                <a:cxn ang="0">
                  <a:pos x="938" y="19"/>
                </a:cxn>
                <a:cxn ang="0">
                  <a:pos x="981" y="6"/>
                </a:cxn>
                <a:cxn ang="0">
                  <a:pos x="1024" y="0"/>
                </a:cxn>
                <a:cxn ang="0">
                  <a:pos x="1066" y="5"/>
                </a:cxn>
                <a:cxn ang="0">
                  <a:pos x="1109" y="34"/>
                </a:cxn>
                <a:cxn ang="0">
                  <a:pos x="1153" y="78"/>
                </a:cxn>
                <a:cxn ang="0">
                  <a:pos x="1218" y="162"/>
                </a:cxn>
                <a:cxn ang="0">
                  <a:pos x="1278" y="253"/>
                </a:cxn>
                <a:cxn ang="0">
                  <a:pos x="1302" y="356"/>
                </a:cxn>
                <a:cxn ang="0">
                  <a:pos x="1275" y="400"/>
                </a:cxn>
                <a:cxn ang="0">
                  <a:pos x="1267" y="325"/>
                </a:cxn>
                <a:cxn ang="0">
                  <a:pos x="1245" y="257"/>
                </a:cxn>
                <a:cxn ang="0">
                  <a:pos x="1208" y="199"/>
                </a:cxn>
                <a:cxn ang="0">
                  <a:pos x="1172" y="161"/>
                </a:cxn>
                <a:cxn ang="0">
                  <a:pos x="1089" y="142"/>
                </a:cxn>
                <a:cxn ang="0">
                  <a:pos x="1002" y="148"/>
                </a:cxn>
                <a:cxn ang="0">
                  <a:pos x="921" y="161"/>
                </a:cxn>
                <a:cxn ang="0">
                  <a:pos x="862" y="207"/>
                </a:cxn>
                <a:cxn ang="0">
                  <a:pos x="809" y="272"/>
                </a:cxn>
                <a:cxn ang="0">
                  <a:pos x="745" y="336"/>
                </a:cxn>
                <a:cxn ang="0">
                  <a:pos x="701" y="399"/>
                </a:cxn>
                <a:cxn ang="0">
                  <a:pos x="661" y="445"/>
                </a:cxn>
                <a:cxn ang="0">
                  <a:pos x="610" y="493"/>
                </a:cxn>
                <a:cxn ang="0">
                  <a:pos x="563" y="513"/>
                </a:cxn>
                <a:cxn ang="0">
                  <a:pos x="512" y="531"/>
                </a:cxn>
                <a:cxn ang="0">
                  <a:pos x="462" y="552"/>
                </a:cxn>
                <a:cxn ang="0">
                  <a:pos x="427" y="592"/>
                </a:cxn>
                <a:cxn ang="0">
                  <a:pos x="415" y="661"/>
                </a:cxn>
                <a:cxn ang="0">
                  <a:pos x="401" y="730"/>
                </a:cxn>
                <a:cxn ang="0">
                  <a:pos x="379" y="781"/>
                </a:cxn>
                <a:cxn ang="0">
                  <a:pos x="338" y="840"/>
                </a:cxn>
                <a:cxn ang="0">
                  <a:pos x="296" y="899"/>
                </a:cxn>
                <a:cxn ang="0">
                  <a:pos x="249" y="944"/>
                </a:cxn>
                <a:cxn ang="0">
                  <a:pos x="191" y="971"/>
                </a:cxn>
                <a:cxn ang="0">
                  <a:pos x="119" y="983"/>
                </a:cxn>
                <a:cxn ang="0">
                  <a:pos x="67" y="1003"/>
                </a:cxn>
                <a:cxn ang="0">
                  <a:pos x="19" y="1031"/>
                </a:cxn>
              </a:cxnLst>
              <a:rect l="0" t="0" r="r" b="b"/>
              <a:pathLst>
                <a:path w="1302" h="1042">
                  <a:moveTo>
                    <a:pt x="1" y="1042"/>
                  </a:moveTo>
                  <a:lnTo>
                    <a:pt x="0" y="1031"/>
                  </a:lnTo>
                  <a:lnTo>
                    <a:pt x="2" y="1006"/>
                  </a:lnTo>
                  <a:lnTo>
                    <a:pt x="9" y="983"/>
                  </a:lnTo>
                  <a:lnTo>
                    <a:pt x="20" y="963"/>
                  </a:lnTo>
                  <a:lnTo>
                    <a:pt x="34" y="943"/>
                  </a:lnTo>
                  <a:lnTo>
                    <a:pt x="51" y="924"/>
                  </a:lnTo>
                  <a:lnTo>
                    <a:pt x="69" y="905"/>
                  </a:lnTo>
                  <a:lnTo>
                    <a:pt x="89" y="886"/>
                  </a:lnTo>
                  <a:lnTo>
                    <a:pt x="110" y="868"/>
                  </a:lnTo>
                  <a:lnTo>
                    <a:pt x="131" y="852"/>
                  </a:lnTo>
                  <a:lnTo>
                    <a:pt x="153" y="832"/>
                  </a:lnTo>
                  <a:lnTo>
                    <a:pt x="173" y="814"/>
                  </a:lnTo>
                  <a:lnTo>
                    <a:pt x="192" y="795"/>
                  </a:lnTo>
                  <a:lnTo>
                    <a:pt x="209" y="775"/>
                  </a:lnTo>
                  <a:lnTo>
                    <a:pt x="225" y="752"/>
                  </a:lnTo>
                  <a:lnTo>
                    <a:pt x="241" y="718"/>
                  </a:lnTo>
                  <a:lnTo>
                    <a:pt x="247" y="705"/>
                  </a:lnTo>
                  <a:lnTo>
                    <a:pt x="256" y="692"/>
                  </a:lnTo>
                  <a:lnTo>
                    <a:pt x="268" y="678"/>
                  </a:lnTo>
                  <a:lnTo>
                    <a:pt x="280" y="663"/>
                  </a:lnTo>
                  <a:lnTo>
                    <a:pt x="293" y="647"/>
                  </a:lnTo>
                  <a:lnTo>
                    <a:pt x="304" y="633"/>
                  </a:lnTo>
                  <a:lnTo>
                    <a:pt x="313" y="621"/>
                  </a:lnTo>
                  <a:lnTo>
                    <a:pt x="318" y="615"/>
                  </a:lnTo>
                  <a:lnTo>
                    <a:pt x="338" y="610"/>
                  </a:lnTo>
                  <a:lnTo>
                    <a:pt x="350" y="602"/>
                  </a:lnTo>
                  <a:lnTo>
                    <a:pt x="360" y="592"/>
                  </a:lnTo>
                  <a:lnTo>
                    <a:pt x="369" y="579"/>
                  </a:lnTo>
                  <a:lnTo>
                    <a:pt x="378" y="563"/>
                  </a:lnTo>
                  <a:lnTo>
                    <a:pt x="385" y="545"/>
                  </a:lnTo>
                  <a:lnTo>
                    <a:pt x="392" y="528"/>
                  </a:lnTo>
                  <a:lnTo>
                    <a:pt x="398" y="509"/>
                  </a:lnTo>
                  <a:lnTo>
                    <a:pt x="405" y="490"/>
                  </a:lnTo>
                  <a:lnTo>
                    <a:pt x="413" y="471"/>
                  </a:lnTo>
                  <a:lnTo>
                    <a:pt x="420" y="452"/>
                  </a:lnTo>
                  <a:lnTo>
                    <a:pt x="429" y="435"/>
                  </a:lnTo>
                  <a:lnTo>
                    <a:pt x="438" y="420"/>
                  </a:lnTo>
                  <a:lnTo>
                    <a:pt x="448" y="408"/>
                  </a:lnTo>
                  <a:lnTo>
                    <a:pt x="469" y="394"/>
                  </a:lnTo>
                  <a:lnTo>
                    <a:pt x="488" y="383"/>
                  </a:lnTo>
                  <a:lnTo>
                    <a:pt x="501" y="374"/>
                  </a:lnTo>
                  <a:lnTo>
                    <a:pt x="517" y="362"/>
                  </a:lnTo>
                  <a:lnTo>
                    <a:pt x="532" y="349"/>
                  </a:lnTo>
                  <a:lnTo>
                    <a:pt x="548" y="335"/>
                  </a:lnTo>
                  <a:lnTo>
                    <a:pt x="563" y="321"/>
                  </a:lnTo>
                  <a:lnTo>
                    <a:pt x="579" y="304"/>
                  </a:lnTo>
                  <a:lnTo>
                    <a:pt x="594" y="287"/>
                  </a:lnTo>
                  <a:lnTo>
                    <a:pt x="609" y="271"/>
                  </a:lnTo>
                  <a:lnTo>
                    <a:pt x="623" y="254"/>
                  </a:lnTo>
                  <a:lnTo>
                    <a:pt x="635" y="238"/>
                  </a:lnTo>
                  <a:lnTo>
                    <a:pt x="646" y="223"/>
                  </a:lnTo>
                  <a:lnTo>
                    <a:pt x="655" y="209"/>
                  </a:lnTo>
                  <a:lnTo>
                    <a:pt x="663" y="195"/>
                  </a:lnTo>
                  <a:lnTo>
                    <a:pt x="672" y="177"/>
                  </a:lnTo>
                  <a:lnTo>
                    <a:pt x="679" y="170"/>
                  </a:lnTo>
                  <a:lnTo>
                    <a:pt x="691" y="161"/>
                  </a:lnTo>
                  <a:lnTo>
                    <a:pt x="701" y="150"/>
                  </a:lnTo>
                  <a:lnTo>
                    <a:pt x="709" y="142"/>
                  </a:lnTo>
                  <a:lnTo>
                    <a:pt x="720" y="141"/>
                  </a:lnTo>
                  <a:lnTo>
                    <a:pt x="731" y="134"/>
                  </a:lnTo>
                  <a:lnTo>
                    <a:pt x="739" y="125"/>
                  </a:lnTo>
                  <a:lnTo>
                    <a:pt x="752" y="115"/>
                  </a:lnTo>
                  <a:lnTo>
                    <a:pt x="762" y="103"/>
                  </a:lnTo>
                  <a:lnTo>
                    <a:pt x="772" y="97"/>
                  </a:lnTo>
                  <a:lnTo>
                    <a:pt x="781" y="93"/>
                  </a:lnTo>
                  <a:lnTo>
                    <a:pt x="789" y="91"/>
                  </a:lnTo>
                  <a:lnTo>
                    <a:pt x="800" y="93"/>
                  </a:lnTo>
                  <a:lnTo>
                    <a:pt x="809" y="100"/>
                  </a:lnTo>
                  <a:lnTo>
                    <a:pt x="817" y="105"/>
                  </a:lnTo>
                  <a:lnTo>
                    <a:pt x="830" y="93"/>
                  </a:lnTo>
                  <a:lnTo>
                    <a:pt x="845" y="84"/>
                  </a:lnTo>
                  <a:lnTo>
                    <a:pt x="859" y="74"/>
                  </a:lnTo>
                  <a:lnTo>
                    <a:pt x="874" y="66"/>
                  </a:lnTo>
                  <a:lnTo>
                    <a:pt x="889" y="57"/>
                  </a:lnTo>
                  <a:lnTo>
                    <a:pt x="900" y="47"/>
                  </a:lnTo>
                  <a:lnTo>
                    <a:pt x="908" y="35"/>
                  </a:lnTo>
                  <a:lnTo>
                    <a:pt x="912" y="26"/>
                  </a:lnTo>
                  <a:lnTo>
                    <a:pt x="927" y="21"/>
                  </a:lnTo>
                  <a:lnTo>
                    <a:pt x="938" y="19"/>
                  </a:lnTo>
                  <a:lnTo>
                    <a:pt x="949" y="15"/>
                  </a:lnTo>
                  <a:lnTo>
                    <a:pt x="959" y="13"/>
                  </a:lnTo>
                  <a:lnTo>
                    <a:pt x="970" y="9"/>
                  </a:lnTo>
                  <a:lnTo>
                    <a:pt x="981" y="6"/>
                  </a:lnTo>
                  <a:lnTo>
                    <a:pt x="992" y="5"/>
                  </a:lnTo>
                  <a:lnTo>
                    <a:pt x="1001" y="2"/>
                  </a:lnTo>
                  <a:lnTo>
                    <a:pt x="1012" y="1"/>
                  </a:lnTo>
                  <a:lnTo>
                    <a:pt x="1024" y="0"/>
                  </a:lnTo>
                  <a:lnTo>
                    <a:pt x="1034" y="0"/>
                  </a:lnTo>
                  <a:lnTo>
                    <a:pt x="1044" y="1"/>
                  </a:lnTo>
                  <a:lnTo>
                    <a:pt x="1055" y="2"/>
                  </a:lnTo>
                  <a:lnTo>
                    <a:pt x="1066" y="5"/>
                  </a:lnTo>
                  <a:lnTo>
                    <a:pt x="1083" y="12"/>
                  </a:lnTo>
                  <a:lnTo>
                    <a:pt x="1091" y="16"/>
                  </a:lnTo>
                  <a:lnTo>
                    <a:pt x="1101" y="26"/>
                  </a:lnTo>
                  <a:lnTo>
                    <a:pt x="1109" y="34"/>
                  </a:lnTo>
                  <a:lnTo>
                    <a:pt x="1117" y="42"/>
                  </a:lnTo>
                  <a:lnTo>
                    <a:pt x="1128" y="47"/>
                  </a:lnTo>
                  <a:lnTo>
                    <a:pt x="1139" y="59"/>
                  </a:lnTo>
                  <a:lnTo>
                    <a:pt x="1153" y="78"/>
                  </a:lnTo>
                  <a:lnTo>
                    <a:pt x="1168" y="99"/>
                  </a:lnTo>
                  <a:lnTo>
                    <a:pt x="1184" y="119"/>
                  </a:lnTo>
                  <a:lnTo>
                    <a:pt x="1202" y="141"/>
                  </a:lnTo>
                  <a:lnTo>
                    <a:pt x="1218" y="162"/>
                  </a:lnTo>
                  <a:lnTo>
                    <a:pt x="1235" y="183"/>
                  </a:lnTo>
                  <a:lnTo>
                    <a:pt x="1250" y="206"/>
                  </a:lnTo>
                  <a:lnTo>
                    <a:pt x="1266" y="228"/>
                  </a:lnTo>
                  <a:lnTo>
                    <a:pt x="1278" y="253"/>
                  </a:lnTo>
                  <a:lnTo>
                    <a:pt x="1290" y="278"/>
                  </a:lnTo>
                  <a:lnTo>
                    <a:pt x="1296" y="303"/>
                  </a:lnTo>
                  <a:lnTo>
                    <a:pt x="1302" y="329"/>
                  </a:lnTo>
                  <a:lnTo>
                    <a:pt x="1302" y="356"/>
                  </a:lnTo>
                  <a:lnTo>
                    <a:pt x="1299" y="384"/>
                  </a:lnTo>
                  <a:lnTo>
                    <a:pt x="1285" y="429"/>
                  </a:lnTo>
                  <a:lnTo>
                    <a:pt x="1280" y="418"/>
                  </a:lnTo>
                  <a:lnTo>
                    <a:pt x="1275" y="400"/>
                  </a:lnTo>
                  <a:lnTo>
                    <a:pt x="1273" y="381"/>
                  </a:lnTo>
                  <a:lnTo>
                    <a:pt x="1269" y="362"/>
                  </a:lnTo>
                  <a:lnTo>
                    <a:pt x="1268" y="343"/>
                  </a:lnTo>
                  <a:lnTo>
                    <a:pt x="1267" y="325"/>
                  </a:lnTo>
                  <a:lnTo>
                    <a:pt x="1263" y="308"/>
                  </a:lnTo>
                  <a:lnTo>
                    <a:pt x="1260" y="285"/>
                  </a:lnTo>
                  <a:lnTo>
                    <a:pt x="1254" y="271"/>
                  </a:lnTo>
                  <a:lnTo>
                    <a:pt x="1245" y="257"/>
                  </a:lnTo>
                  <a:lnTo>
                    <a:pt x="1236" y="242"/>
                  </a:lnTo>
                  <a:lnTo>
                    <a:pt x="1226" y="228"/>
                  </a:lnTo>
                  <a:lnTo>
                    <a:pt x="1217" y="213"/>
                  </a:lnTo>
                  <a:lnTo>
                    <a:pt x="1208" y="199"/>
                  </a:lnTo>
                  <a:lnTo>
                    <a:pt x="1204" y="187"/>
                  </a:lnTo>
                  <a:lnTo>
                    <a:pt x="1202" y="177"/>
                  </a:lnTo>
                  <a:lnTo>
                    <a:pt x="1193" y="170"/>
                  </a:lnTo>
                  <a:lnTo>
                    <a:pt x="1172" y="161"/>
                  </a:lnTo>
                  <a:lnTo>
                    <a:pt x="1153" y="152"/>
                  </a:lnTo>
                  <a:lnTo>
                    <a:pt x="1132" y="147"/>
                  </a:lnTo>
                  <a:lnTo>
                    <a:pt x="1111" y="144"/>
                  </a:lnTo>
                  <a:lnTo>
                    <a:pt x="1089" y="142"/>
                  </a:lnTo>
                  <a:lnTo>
                    <a:pt x="1068" y="142"/>
                  </a:lnTo>
                  <a:lnTo>
                    <a:pt x="1047" y="142"/>
                  </a:lnTo>
                  <a:lnTo>
                    <a:pt x="1024" y="145"/>
                  </a:lnTo>
                  <a:lnTo>
                    <a:pt x="1002" y="148"/>
                  </a:lnTo>
                  <a:lnTo>
                    <a:pt x="982" y="150"/>
                  </a:lnTo>
                  <a:lnTo>
                    <a:pt x="961" y="155"/>
                  </a:lnTo>
                  <a:lnTo>
                    <a:pt x="940" y="157"/>
                  </a:lnTo>
                  <a:lnTo>
                    <a:pt x="921" y="161"/>
                  </a:lnTo>
                  <a:lnTo>
                    <a:pt x="901" y="162"/>
                  </a:lnTo>
                  <a:lnTo>
                    <a:pt x="873" y="163"/>
                  </a:lnTo>
                  <a:lnTo>
                    <a:pt x="868" y="189"/>
                  </a:lnTo>
                  <a:lnTo>
                    <a:pt x="862" y="207"/>
                  </a:lnTo>
                  <a:lnTo>
                    <a:pt x="852" y="223"/>
                  </a:lnTo>
                  <a:lnTo>
                    <a:pt x="840" y="240"/>
                  </a:lnTo>
                  <a:lnTo>
                    <a:pt x="824" y="257"/>
                  </a:lnTo>
                  <a:lnTo>
                    <a:pt x="809" y="272"/>
                  </a:lnTo>
                  <a:lnTo>
                    <a:pt x="793" y="287"/>
                  </a:lnTo>
                  <a:lnTo>
                    <a:pt x="776" y="304"/>
                  </a:lnTo>
                  <a:lnTo>
                    <a:pt x="761" y="321"/>
                  </a:lnTo>
                  <a:lnTo>
                    <a:pt x="745" y="336"/>
                  </a:lnTo>
                  <a:lnTo>
                    <a:pt x="730" y="351"/>
                  </a:lnTo>
                  <a:lnTo>
                    <a:pt x="718" y="367"/>
                  </a:lnTo>
                  <a:lnTo>
                    <a:pt x="707" y="383"/>
                  </a:lnTo>
                  <a:lnTo>
                    <a:pt x="701" y="399"/>
                  </a:lnTo>
                  <a:lnTo>
                    <a:pt x="696" y="423"/>
                  </a:lnTo>
                  <a:lnTo>
                    <a:pt x="688" y="426"/>
                  </a:lnTo>
                  <a:lnTo>
                    <a:pt x="675" y="434"/>
                  </a:lnTo>
                  <a:lnTo>
                    <a:pt x="661" y="445"/>
                  </a:lnTo>
                  <a:lnTo>
                    <a:pt x="649" y="457"/>
                  </a:lnTo>
                  <a:lnTo>
                    <a:pt x="636" y="470"/>
                  </a:lnTo>
                  <a:lnTo>
                    <a:pt x="623" y="481"/>
                  </a:lnTo>
                  <a:lnTo>
                    <a:pt x="610" y="493"/>
                  </a:lnTo>
                  <a:lnTo>
                    <a:pt x="594" y="502"/>
                  </a:lnTo>
                  <a:lnTo>
                    <a:pt x="585" y="506"/>
                  </a:lnTo>
                  <a:lnTo>
                    <a:pt x="574" y="510"/>
                  </a:lnTo>
                  <a:lnTo>
                    <a:pt x="563" y="513"/>
                  </a:lnTo>
                  <a:lnTo>
                    <a:pt x="553" y="518"/>
                  </a:lnTo>
                  <a:lnTo>
                    <a:pt x="539" y="522"/>
                  </a:lnTo>
                  <a:lnTo>
                    <a:pt x="526" y="526"/>
                  </a:lnTo>
                  <a:lnTo>
                    <a:pt x="512" y="531"/>
                  </a:lnTo>
                  <a:lnTo>
                    <a:pt x="499" y="536"/>
                  </a:lnTo>
                  <a:lnTo>
                    <a:pt x="487" y="542"/>
                  </a:lnTo>
                  <a:lnTo>
                    <a:pt x="475" y="548"/>
                  </a:lnTo>
                  <a:lnTo>
                    <a:pt x="462" y="552"/>
                  </a:lnTo>
                  <a:lnTo>
                    <a:pt x="452" y="558"/>
                  </a:lnTo>
                  <a:lnTo>
                    <a:pt x="444" y="564"/>
                  </a:lnTo>
                  <a:lnTo>
                    <a:pt x="432" y="581"/>
                  </a:lnTo>
                  <a:lnTo>
                    <a:pt x="427" y="592"/>
                  </a:lnTo>
                  <a:lnTo>
                    <a:pt x="423" y="608"/>
                  </a:lnTo>
                  <a:lnTo>
                    <a:pt x="421" y="625"/>
                  </a:lnTo>
                  <a:lnTo>
                    <a:pt x="417" y="642"/>
                  </a:lnTo>
                  <a:lnTo>
                    <a:pt x="415" y="661"/>
                  </a:lnTo>
                  <a:lnTo>
                    <a:pt x="411" y="679"/>
                  </a:lnTo>
                  <a:lnTo>
                    <a:pt x="407" y="698"/>
                  </a:lnTo>
                  <a:lnTo>
                    <a:pt x="399" y="718"/>
                  </a:lnTo>
                  <a:lnTo>
                    <a:pt x="401" y="730"/>
                  </a:lnTo>
                  <a:lnTo>
                    <a:pt x="403" y="739"/>
                  </a:lnTo>
                  <a:lnTo>
                    <a:pt x="405" y="747"/>
                  </a:lnTo>
                  <a:lnTo>
                    <a:pt x="389" y="767"/>
                  </a:lnTo>
                  <a:lnTo>
                    <a:pt x="379" y="781"/>
                  </a:lnTo>
                  <a:lnTo>
                    <a:pt x="369" y="795"/>
                  </a:lnTo>
                  <a:lnTo>
                    <a:pt x="359" y="810"/>
                  </a:lnTo>
                  <a:lnTo>
                    <a:pt x="348" y="825"/>
                  </a:lnTo>
                  <a:lnTo>
                    <a:pt x="338" y="840"/>
                  </a:lnTo>
                  <a:lnTo>
                    <a:pt x="329" y="855"/>
                  </a:lnTo>
                  <a:lnTo>
                    <a:pt x="318" y="870"/>
                  </a:lnTo>
                  <a:lnTo>
                    <a:pt x="307" y="885"/>
                  </a:lnTo>
                  <a:lnTo>
                    <a:pt x="296" y="899"/>
                  </a:lnTo>
                  <a:lnTo>
                    <a:pt x="286" y="912"/>
                  </a:lnTo>
                  <a:lnTo>
                    <a:pt x="274" y="924"/>
                  </a:lnTo>
                  <a:lnTo>
                    <a:pt x="261" y="935"/>
                  </a:lnTo>
                  <a:lnTo>
                    <a:pt x="249" y="944"/>
                  </a:lnTo>
                  <a:lnTo>
                    <a:pt x="228" y="956"/>
                  </a:lnTo>
                  <a:lnTo>
                    <a:pt x="216" y="970"/>
                  </a:lnTo>
                  <a:lnTo>
                    <a:pt x="207" y="970"/>
                  </a:lnTo>
                  <a:lnTo>
                    <a:pt x="191" y="971"/>
                  </a:lnTo>
                  <a:lnTo>
                    <a:pt x="161" y="974"/>
                  </a:lnTo>
                  <a:lnTo>
                    <a:pt x="147" y="976"/>
                  </a:lnTo>
                  <a:lnTo>
                    <a:pt x="131" y="980"/>
                  </a:lnTo>
                  <a:lnTo>
                    <a:pt x="119" y="983"/>
                  </a:lnTo>
                  <a:lnTo>
                    <a:pt x="106" y="988"/>
                  </a:lnTo>
                  <a:lnTo>
                    <a:pt x="92" y="993"/>
                  </a:lnTo>
                  <a:lnTo>
                    <a:pt x="80" y="997"/>
                  </a:lnTo>
                  <a:lnTo>
                    <a:pt x="67" y="1003"/>
                  </a:lnTo>
                  <a:lnTo>
                    <a:pt x="55" y="1010"/>
                  </a:lnTo>
                  <a:lnTo>
                    <a:pt x="42" y="1016"/>
                  </a:lnTo>
                  <a:lnTo>
                    <a:pt x="31" y="1023"/>
                  </a:lnTo>
                  <a:lnTo>
                    <a:pt x="19" y="1031"/>
                  </a:lnTo>
                  <a:lnTo>
                    <a:pt x="1" y="1042"/>
                  </a:lnTo>
                  <a:lnTo>
                    <a:pt x="1" y="104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442" y="1918"/>
              <a:ext cx="672" cy="520"/>
            </a:xfrm>
            <a:custGeom>
              <a:avLst/>
              <a:gdLst/>
              <a:ahLst/>
              <a:cxnLst>
                <a:cxn ang="0">
                  <a:pos x="142" y="994"/>
                </a:cxn>
                <a:cxn ang="0">
                  <a:pos x="154" y="929"/>
                </a:cxn>
                <a:cxn ang="0">
                  <a:pos x="185" y="871"/>
                </a:cxn>
                <a:cxn ang="0">
                  <a:pos x="240" y="833"/>
                </a:cxn>
                <a:cxn ang="0">
                  <a:pos x="290" y="794"/>
                </a:cxn>
                <a:cxn ang="0">
                  <a:pos x="326" y="730"/>
                </a:cxn>
                <a:cxn ang="0">
                  <a:pos x="349" y="664"/>
                </a:cxn>
                <a:cxn ang="0">
                  <a:pos x="381" y="596"/>
                </a:cxn>
                <a:cxn ang="0">
                  <a:pos x="429" y="505"/>
                </a:cxn>
                <a:cxn ang="0">
                  <a:pos x="544" y="415"/>
                </a:cxn>
                <a:cxn ang="0">
                  <a:pos x="661" y="334"/>
                </a:cxn>
                <a:cxn ang="0">
                  <a:pos x="736" y="216"/>
                </a:cxn>
                <a:cxn ang="0">
                  <a:pos x="785" y="172"/>
                </a:cxn>
                <a:cxn ang="0">
                  <a:pos x="837" y="130"/>
                </a:cxn>
                <a:cxn ang="0">
                  <a:pos x="891" y="93"/>
                </a:cxn>
                <a:cxn ang="0">
                  <a:pos x="1052" y="69"/>
                </a:cxn>
                <a:cxn ang="0">
                  <a:pos x="1210" y="26"/>
                </a:cxn>
                <a:cxn ang="0">
                  <a:pos x="1388" y="0"/>
                </a:cxn>
                <a:cxn ang="0">
                  <a:pos x="1472" y="119"/>
                </a:cxn>
                <a:cxn ang="0">
                  <a:pos x="1567" y="246"/>
                </a:cxn>
                <a:cxn ang="0">
                  <a:pos x="1624" y="395"/>
                </a:cxn>
                <a:cxn ang="0">
                  <a:pos x="1568" y="405"/>
                </a:cxn>
                <a:cxn ang="0">
                  <a:pos x="1507" y="303"/>
                </a:cxn>
                <a:cxn ang="0">
                  <a:pos x="1464" y="206"/>
                </a:cxn>
                <a:cxn ang="0">
                  <a:pos x="1410" y="135"/>
                </a:cxn>
                <a:cxn ang="0">
                  <a:pos x="1356" y="110"/>
                </a:cxn>
                <a:cxn ang="0">
                  <a:pos x="1301" y="104"/>
                </a:cxn>
                <a:cxn ang="0">
                  <a:pos x="1245" y="164"/>
                </a:cxn>
                <a:cxn ang="0">
                  <a:pos x="1195" y="222"/>
                </a:cxn>
                <a:cxn ang="0">
                  <a:pos x="1129" y="250"/>
                </a:cxn>
                <a:cxn ang="0">
                  <a:pos x="1063" y="254"/>
                </a:cxn>
                <a:cxn ang="0">
                  <a:pos x="1000" y="253"/>
                </a:cxn>
                <a:cxn ang="0">
                  <a:pos x="947" y="304"/>
                </a:cxn>
                <a:cxn ang="0">
                  <a:pos x="906" y="372"/>
                </a:cxn>
                <a:cxn ang="0">
                  <a:pos x="878" y="419"/>
                </a:cxn>
                <a:cxn ang="0">
                  <a:pos x="787" y="444"/>
                </a:cxn>
                <a:cxn ang="0">
                  <a:pos x="714" y="506"/>
                </a:cxn>
                <a:cxn ang="0">
                  <a:pos x="661" y="605"/>
                </a:cxn>
                <a:cxn ang="0">
                  <a:pos x="623" y="660"/>
                </a:cxn>
                <a:cxn ang="0">
                  <a:pos x="593" y="722"/>
                </a:cxn>
                <a:cxn ang="0">
                  <a:pos x="531" y="763"/>
                </a:cxn>
                <a:cxn ang="0">
                  <a:pos x="473" y="799"/>
                </a:cxn>
                <a:cxn ang="0">
                  <a:pos x="379" y="889"/>
                </a:cxn>
                <a:cxn ang="0">
                  <a:pos x="324" y="1032"/>
                </a:cxn>
                <a:cxn ang="0">
                  <a:pos x="270" y="1166"/>
                </a:cxn>
                <a:cxn ang="0">
                  <a:pos x="160" y="1256"/>
                </a:cxn>
                <a:cxn ang="0">
                  <a:pos x="72" y="1348"/>
                </a:cxn>
                <a:cxn ang="0">
                  <a:pos x="26" y="1425"/>
                </a:cxn>
                <a:cxn ang="0">
                  <a:pos x="2" y="1335"/>
                </a:cxn>
                <a:cxn ang="0">
                  <a:pos x="47" y="1176"/>
                </a:cxn>
                <a:cxn ang="0">
                  <a:pos x="106" y="1059"/>
                </a:cxn>
              </a:cxnLst>
              <a:rect l="0" t="0" r="r" b="b"/>
              <a:pathLst>
                <a:path w="1628" h="1440">
                  <a:moveTo>
                    <a:pt x="117" y="1031"/>
                  </a:moveTo>
                  <a:lnTo>
                    <a:pt x="117" y="1016"/>
                  </a:lnTo>
                  <a:lnTo>
                    <a:pt x="126" y="1008"/>
                  </a:lnTo>
                  <a:lnTo>
                    <a:pt x="134" y="1001"/>
                  </a:lnTo>
                  <a:lnTo>
                    <a:pt x="142" y="994"/>
                  </a:lnTo>
                  <a:lnTo>
                    <a:pt x="143" y="983"/>
                  </a:lnTo>
                  <a:lnTo>
                    <a:pt x="145" y="963"/>
                  </a:lnTo>
                  <a:lnTo>
                    <a:pt x="146" y="953"/>
                  </a:lnTo>
                  <a:lnTo>
                    <a:pt x="150" y="942"/>
                  </a:lnTo>
                  <a:lnTo>
                    <a:pt x="154" y="929"/>
                  </a:lnTo>
                  <a:lnTo>
                    <a:pt x="157" y="919"/>
                  </a:lnTo>
                  <a:lnTo>
                    <a:pt x="162" y="906"/>
                  </a:lnTo>
                  <a:lnTo>
                    <a:pt x="167" y="897"/>
                  </a:lnTo>
                  <a:lnTo>
                    <a:pt x="173" y="887"/>
                  </a:lnTo>
                  <a:lnTo>
                    <a:pt x="185" y="871"/>
                  </a:lnTo>
                  <a:lnTo>
                    <a:pt x="199" y="860"/>
                  </a:lnTo>
                  <a:lnTo>
                    <a:pt x="211" y="858"/>
                  </a:lnTo>
                  <a:lnTo>
                    <a:pt x="218" y="847"/>
                  </a:lnTo>
                  <a:lnTo>
                    <a:pt x="224" y="837"/>
                  </a:lnTo>
                  <a:lnTo>
                    <a:pt x="240" y="833"/>
                  </a:lnTo>
                  <a:lnTo>
                    <a:pt x="251" y="829"/>
                  </a:lnTo>
                  <a:lnTo>
                    <a:pt x="262" y="824"/>
                  </a:lnTo>
                  <a:lnTo>
                    <a:pt x="272" y="814"/>
                  </a:lnTo>
                  <a:lnTo>
                    <a:pt x="282" y="805"/>
                  </a:lnTo>
                  <a:lnTo>
                    <a:pt x="290" y="794"/>
                  </a:lnTo>
                  <a:lnTo>
                    <a:pt x="298" y="782"/>
                  </a:lnTo>
                  <a:lnTo>
                    <a:pt x="306" y="769"/>
                  </a:lnTo>
                  <a:lnTo>
                    <a:pt x="314" y="756"/>
                  </a:lnTo>
                  <a:lnTo>
                    <a:pt x="320" y="743"/>
                  </a:lnTo>
                  <a:lnTo>
                    <a:pt x="326" y="730"/>
                  </a:lnTo>
                  <a:lnTo>
                    <a:pt x="331" y="717"/>
                  </a:lnTo>
                  <a:lnTo>
                    <a:pt x="335" y="705"/>
                  </a:lnTo>
                  <a:lnTo>
                    <a:pt x="339" y="692"/>
                  </a:lnTo>
                  <a:lnTo>
                    <a:pt x="344" y="677"/>
                  </a:lnTo>
                  <a:lnTo>
                    <a:pt x="349" y="664"/>
                  </a:lnTo>
                  <a:lnTo>
                    <a:pt x="353" y="651"/>
                  </a:lnTo>
                  <a:lnTo>
                    <a:pt x="359" y="638"/>
                  </a:lnTo>
                  <a:lnTo>
                    <a:pt x="367" y="624"/>
                  </a:lnTo>
                  <a:lnTo>
                    <a:pt x="374" y="611"/>
                  </a:lnTo>
                  <a:lnTo>
                    <a:pt x="381" y="596"/>
                  </a:lnTo>
                  <a:lnTo>
                    <a:pt x="386" y="585"/>
                  </a:lnTo>
                  <a:lnTo>
                    <a:pt x="388" y="576"/>
                  </a:lnTo>
                  <a:lnTo>
                    <a:pt x="394" y="561"/>
                  </a:lnTo>
                  <a:lnTo>
                    <a:pt x="411" y="531"/>
                  </a:lnTo>
                  <a:lnTo>
                    <a:pt x="429" y="505"/>
                  </a:lnTo>
                  <a:lnTo>
                    <a:pt x="449" y="483"/>
                  </a:lnTo>
                  <a:lnTo>
                    <a:pt x="471" y="464"/>
                  </a:lnTo>
                  <a:lnTo>
                    <a:pt x="495" y="446"/>
                  </a:lnTo>
                  <a:lnTo>
                    <a:pt x="519" y="429"/>
                  </a:lnTo>
                  <a:lnTo>
                    <a:pt x="544" y="415"/>
                  </a:lnTo>
                  <a:lnTo>
                    <a:pt x="568" y="401"/>
                  </a:lnTo>
                  <a:lnTo>
                    <a:pt x="593" y="386"/>
                  </a:lnTo>
                  <a:lnTo>
                    <a:pt x="617" y="370"/>
                  </a:lnTo>
                  <a:lnTo>
                    <a:pt x="641" y="354"/>
                  </a:lnTo>
                  <a:lnTo>
                    <a:pt x="661" y="334"/>
                  </a:lnTo>
                  <a:lnTo>
                    <a:pt x="682" y="314"/>
                  </a:lnTo>
                  <a:lnTo>
                    <a:pt x="700" y="289"/>
                  </a:lnTo>
                  <a:lnTo>
                    <a:pt x="723" y="245"/>
                  </a:lnTo>
                  <a:lnTo>
                    <a:pt x="723" y="229"/>
                  </a:lnTo>
                  <a:lnTo>
                    <a:pt x="736" y="216"/>
                  </a:lnTo>
                  <a:lnTo>
                    <a:pt x="745" y="208"/>
                  </a:lnTo>
                  <a:lnTo>
                    <a:pt x="754" y="199"/>
                  </a:lnTo>
                  <a:lnTo>
                    <a:pt x="765" y="190"/>
                  </a:lnTo>
                  <a:lnTo>
                    <a:pt x="776" y="181"/>
                  </a:lnTo>
                  <a:lnTo>
                    <a:pt x="785" y="172"/>
                  </a:lnTo>
                  <a:lnTo>
                    <a:pt x="796" y="164"/>
                  </a:lnTo>
                  <a:lnTo>
                    <a:pt x="806" y="155"/>
                  </a:lnTo>
                  <a:lnTo>
                    <a:pt x="817" y="148"/>
                  </a:lnTo>
                  <a:lnTo>
                    <a:pt x="827" y="140"/>
                  </a:lnTo>
                  <a:lnTo>
                    <a:pt x="837" y="130"/>
                  </a:lnTo>
                  <a:lnTo>
                    <a:pt x="846" y="123"/>
                  </a:lnTo>
                  <a:lnTo>
                    <a:pt x="855" y="114"/>
                  </a:lnTo>
                  <a:lnTo>
                    <a:pt x="864" y="105"/>
                  </a:lnTo>
                  <a:lnTo>
                    <a:pt x="875" y="93"/>
                  </a:lnTo>
                  <a:lnTo>
                    <a:pt x="891" y="93"/>
                  </a:lnTo>
                  <a:lnTo>
                    <a:pt x="924" y="91"/>
                  </a:lnTo>
                  <a:lnTo>
                    <a:pt x="957" y="87"/>
                  </a:lnTo>
                  <a:lnTo>
                    <a:pt x="989" y="83"/>
                  </a:lnTo>
                  <a:lnTo>
                    <a:pt x="1020" y="76"/>
                  </a:lnTo>
                  <a:lnTo>
                    <a:pt x="1052" y="69"/>
                  </a:lnTo>
                  <a:lnTo>
                    <a:pt x="1085" y="59"/>
                  </a:lnTo>
                  <a:lnTo>
                    <a:pt x="1116" y="52"/>
                  </a:lnTo>
                  <a:lnTo>
                    <a:pt x="1147" y="43"/>
                  </a:lnTo>
                  <a:lnTo>
                    <a:pt x="1178" y="34"/>
                  </a:lnTo>
                  <a:lnTo>
                    <a:pt x="1210" y="26"/>
                  </a:lnTo>
                  <a:lnTo>
                    <a:pt x="1242" y="18"/>
                  </a:lnTo>
                  <a:lnTo>
                    <a:pt x="1274" y="12"/>
                  </a:lnTo>
                  <a:lnTo>
                    <a:pt x="1306" y="7"/>
                  </a:lnTo>
                  <a:lnTo>
                    <a:pt x="1338" y="2"/>
                  </a:lnTo>
                  <a:lnTo>
                    <a:pt x="1388" y="0"/>
                  </a:lnTo>
                  <a:lnTo>
                    <a:pt x="1396" y="14"/>
                  </a:lnTo>
                  <a:lnTo>
                    <a:pt x="1414" y="41"/>
                  </a:lnTo>
                  <a:lnTo>
                    <a:pt x="1433" y="69"/>
                  </a:lnTo>
                  <a:lnTo>
                    <a:pt x="1453" y="95"/>
                  </a:lnTo>
                  <a:lnTo>
                    <a:pt x="1472" y="119"/>
                  </a:lnTo>
                  <a:lnTo>
                    <a:pt x="1493" y="144"/>
                  </a:lnTo>
                  <a:lnTo>
                    <a:pt x="1512" y="169"/>
                  </a:lnTo>
                  <a:lnTo>
                    <a:pt x="1531" y="195"/>
                  </a:lnTo>
                  <a:lnTo>
                    <a:pt x="1550" y="220"/>
                  </a:lnTo>
                  <a:lnTo>
                    <a:pt x="1567" y="246"/>
                  </a:lnTo>
                  <a:lnTo>
                    <a:pt x="1582" y="273"/>
                  </a:lnTo>
                  <a:lnTo>
                    <a:pt x="1597" y="302"/>
                  </a:lnTo>
                  <a:lnTo>
                    <a:pt x="1607" y="331"/>
                  </a:lnTo>
                  <a:lnTo>
                    <a:pt x="1617" y="362"/>
                  </a:lnTo>
                  <a:lnTo>
                    <a:pt x="1624" y="395"/>
                  </a:lnTo>
                  <a:lnTo>
                    <a:pt x="1628" y="446"/>
                  </a:lnTo>
                  <a:lnTo>
                    <a:pt x="1607" y="443"/>
                  </a:lnTo>
                  <a:lnTo>
                    <a:pt x="1594" y="433"/>
                  </a:lnTo>
                  <a:lnTo>
                    <a:pt x="1581" y="420"/>
                  </a:lnTo>
                  <a:lnTo>
                    <a:pt x="1568" y="405"/>
                  </a:lnTo>
                  <a:lnTo>
                    <a:pt x="1555" y="388"/>
                  </a:lnTo>
                  <a:lnTo>
                    <a:pt x="1542" y="368"/>
                  </a:lnTo>
                  <a:lnTo>
                    <a:pt x="1530" y="347"/>
                  </a:lnTo>
                  <a:lnTo>
                    <a:pt x="1518" y="324"/>
                  </a:lnTo>
                  <a:lnTo>
                    <a:pt x="1507" y="303"/>
                  </a:lnTo>
                  <a:lnTo>
                    <a:pt x="1496" y="280"/>
                  </a:lnTo>
                  <a:lnTo>
                    <a:pt x="1487" y="259"/>
                  </a:lnTo>
                  <a:lnTo>
                    <a:pt x="1478" y="239"/>
                  </a:lnTo>
                  <a:lnTo>
                    <a:pt x="1470" y="221"/>
                  </a:lnTo>
                  <a:lnTo>
                    <a:pt x="1464" y="206"/>
                  </a:lnTo>
                  <a:lnTo>
                    <a:pt x="1458" y="187"/>
                  </a:lnTo>
                  <a:lnTo>
                    <a:pt x="1450" y="174"/>
                  </a:lnTo>
                  <a:lnTo>
                    <a:pt x="1436" y="156"/>
                  </a:lnTo>
                  <a:lnTo>
                    <a:pt x="1420" y="142"/>
                  </a:lnTo>
                  <a:lnTo>
                    <a:pt x="1410" y="135"/>
                  </a:lnTo>
                  <a:lnTo>
                    <a:pt x="1399" y="129"/>
                  </a:lnTo>
                  <a:lnTo>
                    <a:pt x="1388" y="123"/>
                  </a:lnTo>
                  <a:lnTo>
                    <a:pt x="1378" y="117"/>
                  </a:lnTo>
                  <a:lnTo>
                    <a:pt x="1367" y="114"/>
                  </a:lnTo>
                  <a:lnTo>
                    <a:pt x="1356" y="110"/>
                  </a:lnTo>
                  <a:lnTo>
                    <a:pt x="1345" y="106"/>
                  </a:lnTo>
                  <a:lnTo>
                    <a:pt x="1335" y="104"/>
                  </a:lnTo>
                  <a:lnTo>
                    <a:pt x="1325" y="102"/>
                  </a:lnTo>
                  <a:lnTo>
                    <a:pt x="1312" y="101"/>
                  </a:lnTo>
                  <a:lnTo>
                    <a:pt x="1301" y="104"/>
                  </a:lnTo>
                  <a:lnTo>
                    <a:pt x="1284" y="118"/>
                  </a:lnTo>
                  <a:lnTo>
                    <a:pt x="1275" y="129"/>
                  </a:lnTo>
                  <a:lnTo>
                    <a:pt x="1265" y="140"/>
                  </a:lnTo>
                  <a:lnTo>
                    <a:pt x="1256" y="151"/>
                  </a:lnTo>
                  <a:lnTo>
                    <a:pt x="1245" y="164"/>
                  </a:lnTo>
                  <a:lnTo>
                    <a:pt x="1233" y="177"/>
                  </a:lnTo>
                  <a:lnTo>
                    <a:pt x="1223" y="190"/>
                  </a:lnTo>
                  <a:lnTo>
                    <a:pt x="1214" y="203"/>
                  </a:lnTo>
                  <a:lnTo>
                    <a:pt x="1204" y="214"/>
                  </a:lnTo>
                  <a:lnTo>
                    <a:pt x="1195" y="222"/>
                  </a:lnTo>
                  <a:lnTo>
                    <a:pt x="1179" y="238"/>
                  </a:lnTo>
                  <a:lnTo>
                    <a:pt x="1164" y="243"/>
                  </a:lnTo>
                  <a:lnTo>
                    <a:pt x="1153" y="246"/>
                  </a:lnTo>
                  <a:lnTo>
                    <a:pt x="1141" y="247"/>
                  </a:lnTo>
                  <a:lnTo>
                    <a:pt x="1129" y="250"/>
                  </a:lnTo>
                  <a:lnTo>
                    <a:pt x="1117" y="251"/>
                  </a:lnTo>
                  <a:lnTo>
                    <a:pt x="1104" y="252"/>
                  </a:lnTo>
                  <a:lnTo>
                    <a:pt x="1091" y="253"/>
                  </a:lnTo>
                  <a:lnTo>
                    <a:pt x="1076" y="254"/>
                  </a:lnTo>
                  <a:lnTo>
                    <a:pt x="1063" y="254"/>
                  </a:lnTo>
                  <a:lnTo>
                    <a:pt x="1050" y="254"/>
                  </a:lnTo>
                  <a:lnTo>
                    <a:pt x="1037" y="254"/>
                  </a:lnTo>
                  <a:lnTo>
                    <a:pt x="1024" y="253"/>
                  </a:lnTo>
                  <a:lnTo>
                    <a:pt x="1012" y="253"/>
                  </a:lnTo>
                  <a:lnTo>
                    <a:pt x="1000" y="253"/>
                  </a:lnTo>
                  <a:lnTo>
                    <a:pt x="983" y="252"/>
                  </a:lnTo>
                  <a:lnTo>
                    <a:pt x="970" y="270"/>
                  </a:lnTo>
                  <a:lnTo>
                    <a:pt x="962" y="280"/>
                  </a:lnTo>
                  <a:lnTo>
                    <a:pt x="955" y="291"/>
                  </a:lnTo>
                  <a:lnTo>
                    <a:pt x="947" y="304"/>
                  </a:lnTo>
                  <a:lnTo>
                    <a:pt x="939" y="317"/>
                  </a:lnTo>
                  <a:lnTo>
                    <a:pt x="930" y="331"/>
                  </a:lnTo>
                  <a:lnTo>
                    <a:pt x="922" y="344"/>
                  </a:lnTo>
                  <a:lnTo>
                    <a:pt x="913" y="358"/>
                  </a:lnTo>
                  <a:lnTo>
                    <a:pt x="906" y="372"/>
                  </a:lnTo>
                  <a:lnTo>
                    <a:pt x="900" y="383"/>
                  </a:lnTo>
                  <a:lnTo>
                    <a:pt x="894" y="395"/>
                  </a:lnTo>
                  <a:lnTo>
                    <a:pt x="888" y="411"/>
                  </a:lnTo>
                  <a:lnTo>
                    <a:pt x="888" y="418"/>
                  </a:lnTo>
                  <a:lnTo>
                    <a:pt x="878" y="419"/>
                  </a:lnTo>
                  <a:lnTo>
                    <a:pt x="857" y="420"/>
                  </a:lnTo>
                  <a:lnTo>
                    <a:pt x="839" y="424"/>
                  </a:lnTo>
                  <a:lnTo>
                    <a:pt x="821" y="429"/>
                  </a:lnTo>
                  <a:lnTo>
                    <a:pt x="803" y="435"/>
                  </a:lnTo>
                  <a:lnTo>
                    <a:pt x="787" y="444"/>
                  </a:lnTo>
                  <a:lnTo>
                    <a:pt x="771" y="453"/>
                  </a:lnTo>
                  <a:lnTo>
                    <a:pt x="754" y="465"/>
                  </a:lnTo>
                  <a:lnTo>
                    <a:pt x="741" y="478"/>
                  </a:lnTo>
                  <a:lnTo>
                    <a:pt x="727" y="491"/>
                  </a:lnTo>
                  <a:lnTo>
                    <a:pt x="714" y="506"/>
                  </a:lnTo>
                  <a:lnTo>
                    <a:pt x="703" y="523"/>
                  </a:lnTo>
                  <a:lnTo>
                    <a:pt x="691" y="538"/>
                  </a:lnTo>
                  <a:lnTo>
                    <a:pt x="681" y="557"/>
                  </a:lnTo>
                  <a:lnTo>
                    <a:pt x="672" y="575"/>
                  </a:lnTo>
                  <a:lnTo>
                    <a:pt x="661" y="605"/>
                  </a:lnTo>
                  <a:lnTo>
                    <a:pt x="651" y="619"/>
                  </a:lnTo>
                  <a:lnTo>
                    <a:pt x="645" y="628"/>
                  </a:lnTo>
                  <a:lnTo>
                    <a:pt x="638" y="638"/>
                  </a:lnTo>
                  <a:lnTo>
                    <a:pt x="630" y="650"/>
                  </a:lnTo>
                  <a:lnTo>
                    <a:pt x="623" y="660"/>
                  </a:lnTo>
                  <a:lnTo>
                    <a:pt x="617" y="673"/>
                  </a:lnTo>
                  <a:lnTo>
                    <a:pt x="621" y="684"/>
                  </a:lnTo>
                  <a:lnTo>
                    <a:pt x="618" y="697"/>
                  </a:lnTo>
                  <a:lnTo>
                    <a:pt x="602" y="714"/>
                  </a:lnTo>
                  <a:lnTo>
                    <a:pt x="593" y="722"/>
                  </a:lnTo>
                  <a:lnTo>
                    <a:pt x="582" y="730"/>
                  </a:lnTo>
                  <a:lnTo>
                    <a:pt x="570" y="738"/>
                  </a:lnTo>
                  <a:lnTo>
                    <a:pt x="557" y="747"/>
                  </a:lnTo>
                  <a:lnTo>
                    <a:pt x="544" y="755"/>
                  </a:lnTo>
                  <a:lnTo>
                    <a:pt x="531" y="763"/>
                  </a:lnTo>
                  <a:lnTo>
                    <a:pt x="517" y="772"/>
                  </a:lnTo>
                  <a:lnTo>
                    <a:pt x="505" y="779"/>
                  </a:lnTo>
                  <a:lnTo>
                    <a:pt x="492" y="786"/>
                  </a:lnTo>
                  <a:lnTo>
                    <a:pt x="483" y="793"/>
                  </a:lnTo>
                  <a:lnTo>
                    <a:pt x="473" y="799"/>
                  </a:lnTo>
                  <a:lnTo>
                    <a:pt x="465" y="807"/>
                  </a:lnTo>
                  <a:lnTo>
                    <a:pt x="447" y="818"/>
                  </a:lnTo>
                  <a:lnTo>
                    <a:pt x="419" y="839"/>
                  </a:lnTo>
                  <a:lnTo>
                    <a:pt x="397" y="863"/>
                  </a:lnTo>
                  <a:lnTo>
                    <a:pt x="379" y="889"/>
                  </a:lnTo>
                  <a:lnTo>
                    <a:pt x="363" y="916"/>
                  </a:lnTo>
                  <a:lnTo>
                    <a:pt x="350" y="944"/>
                  </a:lnTo>
                  <a:lnTo>
                    <a:pt x="340" y="974"/>
                  </a:lnTo>
                  <a:lnTo>
                    <a:pt x="331" y="1002"/>
                  </a:lnTo>
                  <a:lnTo>
                    <a:pt x="324" y="1032"/>
                  </a:lnTo>
                  <a:lnTo>
                    <a:pt x="315" y="1061"/>
                  </a:lnTo>
                  <a:lnTo>
                    <a:pt x="307" y="1090"/>
                  </a:lnTo>
                  <a:lnTo>
                    <a:pt x="297" y="1117"/>
                  </a:lnTo>
                  <a:lnTo>
                    <a:pt x="285" y="1142"/>
                  </a:lnTo>
                  <a:lnTo>
                    <a:pt x="270" y="1166"/>
                  </a:lnTo>
                  <a:lnTo>
                    <a:pt x="252" y="1188"/>
                  </a:lnTo>
                  <a:lnTo>
                    <a:pt x="217" y="1213"/>
                  </a:lnTo>
                  <a:lnTo>
                    <a:pt x="205" y="1222"/>
                  </a:lnTo>
                  <a:lnTo>
                    <a:pt x="181" y="1238"/>
                  </a:lnTo>
                  <a:lnTo>
                    <a:pt x="160" y="1256"/>
                  </a:lnTo>
                  <a:lnTo>
                    <a:pt x="138" y="1273"/>
                  </a:lnTo>
                  <a:lnTo>
                    <a:pt x="120" y="1291"/>
                  </a:lnTo>
                  <a:lnTo>
                    <a:pt x="102" y="1310"/>
                  </a:lnTo>
                  <a:lnTo>
                    <a:pt x="87" y="1330"/>
                  </a:lnTo>
                  <a:lnTo>
                    <a:pt x="72" y="1348"/>
                  </a:lnTo>
                  <a:lnTo>
                    <a:pt x="59" y="1367"/>
                  </a:lnTo>
                  <a:lnTo>
                    <a:pt x="49" y="1383"/>
                  </a:lnTo>
                  <a:lnTo>
                    <a:pt x="40" y="1399"/>
                  </a:lnTo>
                  <a:lnTo>
                    <a:pt x="32" y="1412"/>
                  </a:lnTo>
                  <a:lnTo>
                    <a:pt x="26" y="1425"/>
                  </a:lnTo>
                  <a:lnTo>
                    <a:pt x="17" y="1440"/>
                  </a:lnTo>
                  <a:lnTo>
                    <a:pt x="10" y="1429"/>
                  </a:lnTo>
                  <a:lnTo>
                    <a:pt x="3" y="1399"/>
                  </a:lnTo>
                  <a:lnTo>
                    <a:pt x="0" y="1367"/>
                  </a:lnTo>
                  <a:lnTo>
                    <a:pt x="2" y="1335"/>
                  </a:lnTo>
                  <a:lnTo>
                    <a:pt x="5" y="1303"/>
                  </a:lnTo>
                  <a:lnTo>
                    <a:pt x="14" y="1270"/>
                  </a:lnTo>
                  <a:lnTo>
                    <a:pt x="23" y="1238"/>
                  </a:lnTo>
                  <a:lnTo>
                    <a:pt x="35" y="1207"/>
                  </a:lnTo>
                  <a:lnTo>
                    <a:pt x="47" y="1176"/>
                  </a:lnTo>
                  <a:lnTo>
                    <a:pt x="59" y="1148"/>
                  </a:lnTo>
                  <a:lnTo>
                    <a:pt x="72" y="1121"/>
                  </a:lnTo>
                  <a:lnTo>
                    <a:pt x="85" y="1098"/>
                  </a:lnTo>
                  <a:lnTo>
                    <a:pt x="96" y="1076"/>
                  </a:lnTo>
                  <a:lnTo>
                    <a:pt x="106" y="1059"/>
                  </a:lnTo>
                  <a:lnTo>
                    <a:pt x="112" y="1044"/>
                  </a:lnTo>
                  <a:lnTo>
                    <a:pt x="117" y="1031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442" y="1918"/>
              <a:ext cx="672" cy="520"/>
            </a:xfrm>
            <a:custGeom>
              <a:avLst/>
              <a:gdLst/>
              <a:ahLst/>
              <a:cxnLst>
                <a:cxn ang="0">
                  <a:pos x="142" y="994"/>
                </a:cxn>
                <a:cxn ang="0">
                  <a:pos x="154" y="929"/>
                </a:cxn>
                <a:cxn ang="0">
                  <a:pos x="185" y="871"/>
                </a:cxn>
                <a:cxn ang="0">
                  <a:pos x="240" y="833"/>
                </a:cxn>
                <a:cxn ang="0">
                  <a:pos x="290" y="794"/>
                </a:cxn>
                <a:cxn ang="0">
                  <a:pos x="326" y="730"/>
                </a:cxn>
                <a:cxn ang="0">
                  <a:pos x="349" y="664"/>
                </a:cxn>
                <a:cxn ang="0">
                  <a:pos x="381" y="596"/>
                </a:cxn>
                <a:cxn ang="0">
                  <a:pos x="429" y="505"/>
                </a:cxn>
                <a:cxn ang="0">
                  <a:pos x="544" y="415"/>
                </a:cxn>
                <a:cxn ang="0">
                  <a:pos x="661" y="334"/>
                </a:cxn>
                <a:cxn ang="0">
                  <a:pos x="736" y="216"/>
                </a:cxn>
                <a:cxn ang="0">
                  <a:pos x="785" y="172"/>
                </a:cxn>
                <a:cxn ang="0">
                  <a:pos x="837" y="130"/>
                </a:cxn>
                <a:cxn ang="0">
                  <a:pos x="891" y="93"/>
                </a:cxn>
                <a:cxn ang="0">
                  <a:pos x="1052" y="69"/>
                </a:cxn>
                <a:cxn ang="0">
                  <a:pos x="1210" y="26"/>
                </a:cxn>
                <a:cxn ang="0">
                  <a:pos x="1388" y="0"/>
                </a:cxn>
                <a:cxn ang="0">
                  <a:pos x="1472" y="119"/>
                </a:cxn>
                <a:cxn ang="0">
                  <a:pos x="1567" y="246"/>
                </a:cxn>
                <a:cxn ang="0">
                  <a:pos x="1624" y="395"/>
                </a:cxn>
                <a:cxn ang="0">
                  <a:pos x="1568" y="405"/>
                </a:cxn>
                <a:cxn ang="0">
                  <a:pos x="1507" y="303"/>
                </a:cxn>
                <a:cxn ang="0">
                  <a:pos x="1464" y="206"/>
                </a:cxn>
                <a:cxn ang="0">
                  <a:pos x="1410" y="135"/>
                </a:cxn>
                <a:cxn ang="0">
                  <a:pos x="1356" y="110"/>
                </a:cxn>
                <a:cxn ang="0">
                  <a:pos x="1301" y="104"/>
                </a:cxn>
                <a:cxn ang="0">
                  <a:pos x="1245" y="164"/>
                </a:cxn>
                <a:cxn ang="0">
                  <a:pos x="1195" y="222"/>
                </a:cxn>
                <a:cxn ang="0">
                  <a:pos x="1129" y="250"/>
                </a:cxn>
                <a:cxn ang="0">
                  <a:pos x="1063" y="254"/>
                </a:cxn>
                <a:cxn ang="0">
                  <a:pos x="1000" y="253"/>
                </a:cxn>
                <a:cxn ang="0">
                  <a:pos x="947" y="304"/>
                </a:cxn>
                <a:cxn ang="0">
                  <a:pos x="906" y="372"/>
                </a:cxn>
                <a:cxn ang="0">
                  <a:pos x="878" y="419"/>
                </a:cxn>
                <a:cxn ang="0">
                  <a:pos x="787" y="444"/>
                </a:cxn>
                <a:cxn ang="0">
                  <a:pos x="714" y="506"/>
                </a:cxn>
                <a:cxn ang="0">
                  <a:pos x="661" y="605"/>
                </a:cxn>
                <a:cxn ang="0">
                  <a:pos x="623" y="660"/>
                </a:cxn>
                <a:cxn ang="0">
                  <a:pos x="593" y="722"/>
                </a:cxn>
                <a:cxn ang="0">
                  <a:pos x="531" y="763"/>
                </a:cxn>
                <a:cxn ang="0">
                  <a:pos x="473" y="799"/>
                </a:cxn>
                <a:cxn ang="0">
                  <a:pos x="379" y="889"/>
                </a:cxn>
                <a:cxn ang="0">
                  <a:pos x="324" y="1032"/>
                </a:cxn>
                <a:cxn ang="0">
                  <a:pos x="270" y="1166"/>
                </a:cxn>
                <a:cxn ang="0">
                  <a:pos x="160" y="1256"/>
                </a:cxn>
                <a:cxn ang="0">
                  <a:pos x="72" y="1348"/>
                </a:cxn>
                <a:cxn ang="0">
                  <a:pos x="26" y="1425"/>
                </a:cxn>
                <a:cxn ang="0">
                  <a:pos x="2" y="1335"/>
                </a:cxn>
                <a:cxn ang="0">
                  <a:pos x="47" y="1176"/>
                </a:cxn>
                <a:cxn ang="0">
                  <a:pos x="106" y="1059"/>
                </a:cxn>
              </a:cxnLst>
              <a:rect l="0" t="0" r="r" b="b"/>
              <a:pathLst>
                <a:path w="1628" h="1440">
                  <a:moveTo>
                    <a:pt x="117" y="1031"/>
                  </a:moveTo>
                  <a:lnTo>
                    <a:pt x="117" y="1016"/>
                  </a:lnTo>
                  <a:lnTo>
                    <a:pt x="126" y="1008"/>
                  </a:lnTo>
                  <a:lnTo>
                    <a:pt x="134" y="1001"/>
                  </a:lnTo>
                  <a:lnTo>
                    <a:pt x="142" y="994"/>
                  </a:lnTo>
                  <a:lnTo>
                    <a:pt x="143" y="983"/>
                  </a:lnTo>
                  <a:lnTo>
                    <a:pt x="145" y="963"/>
                  </a:lnTo>
                  <a:lnTo>
                    <a:pt x="146" y="953"/>
                  </a:lnTo>
                  <a:lnTo>
                    <a:pt x="150" y="942"/>
                  </a:lnTo>
                  <a:lnTo>
                    <a:pt x="154" y="929"/>
                  </a:lnTo>
                  <a:lnTo>
                    <a:pt x="157" y="919"/>
                  </a:lnTo>
                  <a:lnTo>
                    <a:pt x="162" y="906"/>
                  </a:lnTo>
                  <a:lnTo>
                    <a:pt x="167" y="897"/>
                  </a:lnTo>
                  <a:lnTo>
                    <a:pt x="173" y="887"/>
                  </a:lnTo>
                  <a:lnTo>
                    <a:pt x="185" y="871"/>
                  </a:lnTo>
                  <a:lnTo>
                    <a:pt x="199" y="860"/>
                  </a:lnTo>
                  <a:lnTo>
                    <a:pt x="211" y="858"/>
                  </a:lnTo>
                  <a:lnTo>
                    <a:pt x="218" y="847"/>
                  </a:lnTo>
                  <a:lnTo>
                    <a:pt x="224" y="837"/>
                  </a:lnTo>
                  <a:lnTo>
                    <a:pt x="240" y="833"/>
                  </a:lnTo>
                  <a:lnTo>
                    <a:pt x="251" y="829"/>
                  </a:lnTo>
                  <a:lnTo>
                    <a:pt x="262" y="824"/>
                  </a:lnTo>
                  <a:lnTo>
                    <a:pt x="272" y="814"/>
                  </a:lnTo>
                  <a:lnTo>
                    <a:pt x="282" y="805"/>
                  </a:lnTo>
                  <a:lnTo>
                    <a:pt x="290" y="794"/>
                  </a:lnTo>
                  <a:lnTo>
                    <a:pt x="298" y="782"/>
                  </a:lnTo>
                  <a:lnTo>
                    <a:pt x="306" y="769"/>
                  </a:lnTo>
                  <a:lnTo>
                    <a:pt x="314" y="756"/>
                  </a:lnTo>
                  <a:lnTo>
                    <a:pt x="320" y="743"/>
                  </a:lnTo>
                  <a:lnTo>
                    <a:pt x="326" y="730"/>
                  </a:lnTo>
                  <a:lnTo>
                    <a:pt x="331" y="717"/>
                  </a:lnTo>
                  <a:lnTo>
                    <a:pt x="335" y="705"/>
                  </a:lnTo>
                  <a:lnTo>
                    <a:pt x="339" y="692"/>
                  </a:lnTo>
                  <a:lnTo>
                    <a:pt x="344" y="677"/>
                  </a:lnTo>
                  <a:lnTo>
                    <a:pt x="349" y="664"/>
                  </a:lnTo>
                  <a:lnTo>
                    <a:pt x="353" y="651"/>
                  </a:lnTo>
                  <a:lnTo>
                    <a:pt x="359" y="638"/>
                  </a:lnTo>
                  <a:lnTo>
                    <a:pt x="367" y="624"/>
                  </a:lnTo>
                  <a:lnTo>
                    <a:pt x="374" y="611"/>
                  </a:lnTo>
                  <a:lnTo>
                    <a:pt x="381" y="596"/>
                  </a:lnTo>
                  <a:lnTo>
                    <a:pt x="386" y="585"/>
                  </a:lnTo>
                  <a:lnTo>
                    <a:pt x="388" y="576"/>
                  </a:lnTo>
                  <a:lnTo>
                    <a:pt x="394" y="561"/>
                  </a:lnTo>
                  <a:lnTo>
                    <a:pt x="411" y="531"/>
                  </a:lnTo>
                  <a:lnTo>
                    <a:pt x="429" y="505"/>
                  </a:lnTo>
                  <a:lnTo>
                    <a:pt x="449" y="483"/>
                  </a:lnTo>
                  <a:lnTo>
                    <a:pt x="471" y="464"/>
                  </a:lnTo>
                  <a:lnTo>
                    <a:pt x="495" y="446"/>
                  </a:lnTo>
                  <a:lnTo>
                    <a:pt x="519" y="429"/>
                  </a:lnTo>
                  <a:lnTo>
                    <a:pt x="544" y="415"/>
                  </a:lnTo>
                  <a:lnTo>
                    <a:pt x="568" y="401"/>
                  </a:lnTo>
                  <a:lnTo>
                    <a:pt x="593" y="386"/>
                  </a:lnTo>
                  <a:lnTo>
                    <a:pt x="617" y="370"/>
                  </a:lnTo>
                  <a:lnTo>
                    <a:pt x="641" y="354"/>
                  </a:lnTo>
                  <a:lnTo>
                    <a:pt x="661" y="334"/>
                  </a:lnTo>
                  <a:lnTo>
                    <a:pt x="682" y="314"/>
                  </a:lnTo>
                  <a:lnTo>
                    <a:pt x="700" y="289"/>
                  </a:lnTo>
                  <a:lnTo>
                    <a:pt x="723" y="245"/>
                  </a:lnTo>
                  <a:lnTo>
                    <a:pt x="723" y="229"/>
                  </a:lnTo>
                  <a:lnTo>
                    <a:pt x="736" y="216"/>
                  </a:lnTo>
                  <a:lnTo>
                    <a:pt x="745" y="208"/>
                  </a:lnTo>
                  <a:lnTo>
                    <a:pt x="754" y="199"/>
                  </a:lnTo>
                  <a:lnTo>
                    <a:pt x="765" y="190"/>
                  </a:lnTo>
                  <a:lnTo>
                    <a:pt x="776" y="181"/>
                  </a:lnTo>
                  <a:lnTo>
                    <a:pt x="785" y="172"/>
                  </a:lnTo>
                  <a:lnTo>
                    <a:pt x="796" y="164"/>
                  </a:lnTo>
                  <a:lnTo>
                    <a:pt x="806" y="155"/>
                  </a:lnTo>
                  <a:lnTo>
                    <a:pt x="817" y="148"/>
                  </a:lnTo>
                  <a:lnTo>
                    <a:pt x="827" y="140"/>
                  </a:lnTo>
                  <a:lnTo>
                    <a:pt x="837" y="130"/>
                  </a:lnTo>
                  <a:lnTo>
                    <a:pt x="846" y="123"/>
                  </a:lnTo>
                  <a:lnTo>
                    <a:pt x="855" y="114"/>
                  </a:lnTo>
                  <a:lnTo>
                    <a:pt x="864" y="105"/>
                  </a:lnTo>
                  <a:lnTo>
                    <a:pt x="875" y="93"/>
                  </a:lnTo>
                  <a:lnTo>
                    <a:pt x="891" y="93"/>
                  </a:lnTo>
                  <a:lnTo>
                    <a:pt x="924" y="91"/>
                  </a:lnTo>
                  <a:lnTo>
                    <a:pt x="957" y="87"/>
                  </a:lnTo>
                  <a:lnTo>
                    <a:pt x="989" y="83"/>
                  </a:lnTo>
                  <a:lnTo>
                    <a:pt x="1020" y="76"/>
                  </a:lnTo>
                  <a:lnTo>
                    <a:pt x="1052" y="69"/>
                  </a:lnTo>
                  <a:lnTo>
                    <a:pt x="1085" y="59"/>
                  </a:lnTo>
                  <a:lnTo>
                    <a:pt x="1116" y="52"/>
                  </a:lnTo>
                  <a:lnTo>
                    <a:pt x="1147" y="43"/>
                  </a:lnTo>
                  <a:lnTo>
                    <a:pt x="1178" y="34"/>
                  </a:lnTo>
                  <a:lnTo>
                    <a:pt x="1210" y="26"/>
                  </a:lnTo>
                  <a:lnTo>
                    <a:pt x="1242" y="18"/>
                  </a:lnTo>
                  <a:lnTo>
                    <a:pt x="1274" y="12"/>
                  </a:lnTo>
                  <a:lnTo>
                    <a:pt x="1306" y="7"/>
                  </a:lnTo>
                  <a:lnTo>
                    <a:pt x="1338" y="2"/>
                  </a:lnTo>
                  <a:lnTo>
                    <a:pt x="1388" y="0"/>
                  </a:lnTo>
                  <a:lnTo>
                    <a:pt x="1396" y="14"/>
                  </a:lnTo>
                  <a:lnTo>
                    <a:pt x="1414" y="41"/>
                  </a:lnTo>
                  <a:lnTo>
                    <a:pt x="1433" y="69"/>
                  </a:lnTo>
                  <a:lnTo>
                    <a:pt x="1453" y="95"/>
                  </a:lnTo>
                  <a:lnTo>
                    <a:pt x="1472" y="119"/>
                  </a:lnTo>
                  <a:lnTo>
                    <a:pt x="1493" y="144"/>
                  </a:lnTo>
                  <a:lnTo>
                    <a:pt x="1512" y="169"/>
                  </a:lnTo>
                  <a:lnTo>
                    <a:pt x="1531" y="195"/>
                  </a:lnTo>
                  <a:lnTo>
                    <a:pt x="1550" y="220"/>
                  </a:lnTo>
                  <a:lnTo>
                    <a:pt x="1567" y="246"/>
                  </a:lnTo>
                  <a:lnTo>
                    <a:pt x="1582" y="273"/>
                  </a:lnTo>
                  <a:lnTo>
                    <a:pt x="1597" y="302"/>
                  </a:lnTo>
                  <a:lnTo>
                    <a:pt x="1607" y="331"/>
                  </a:lnTo>
                  <a:lnTo>
                    <a:pt x="1617" y="362"/>
                  </a:lnTo>
                  <a:lnTo>
                    <a:pt x="1624" y="395"/>
                  </a:lnTo>
                  <a:lnTo>
                    <a:pt x="1628" y="446"/>
                  </a:lnTo>
                  <a:lnTo>
                    <a:pt x="1607" y="443"/>
                  </a:lnTo>
                  <a:lnTo>
                    <a:pt x="1594" y="433"/>
                  </a:lnTo>
                  <a:lnTo>
                    <a:pt x="1581" y="420"/>
                  </a:lnTo>
                  <a:lnTo>
                    <a:pt x="1568" y="405"/>
                  </a:lnTo>
                  <a:lnTo>
                    <a:pt x="1555" y="388"/>
                  </a:lnTo>
                  <a:lnTo>
                    <a:pt x="1542" y="368"/>
                  </a:lnTo>
                  <a:lnTo>
                    <a:pt x="1530" y="347"/>
                  </a:lnTo>
                  <a:lnTo>
                    <a:pt x="1518" y="324"/>
                  </a:lnTo>
                  <a:lnTo>
                    <a:pt x="1507" y="303"/>
                  </a:lnTo>
                  <a:lnTo>
                    <a:pt x="1496" y="280"/>
                  </a:lnTo>
                  <a:lnTo>
                    <a:pt x="1487" y="259"/>
                  </a:lnTo>
                  <a:lnTo>
                    <a:pt x="1478" y="239"/>
                  </a:lnTo>
                  <a:lnTo>
                    <a:pt x="1470" y="221"/>
                  </a:lnTo>
                  <a:lnTo>
                    <a:pt x="1464" y="206"/>
                  </a:lnTo>
                  <a:lnTo>
                    <a:pt x="1458" y="187"/>
                  </a:lnTo>
                  <a:lnTo>
                    <a:pt x="1450" y="174"/>
                  </a:lnTo>
                  <a:lnTo>
                    <a:pt x="1436" y="156"/>
                  </a:lnTo>
                  <a:lnTo>
                    <a:pt x="1420" y="142"/>
                  </a:lnTo>
                  <a:lnTo>
                    <a:pt x="1410" y="135"/>
                  </a:lnTo>
                  <a:lnTo>
                    <a:pt x="1399" y="129"/>
                  </a:lnTo>
                  <a:lnTo>
                    <a:pt x="1388" y="123"/>
                  </a:lnTo>
                  <a:lnTo>
                    <a:pt x="1378" y="117"/>
                  </a:lnTo>
                  <a:lnTo>
                    <a:pt x="1367" y="114"/>
                  </a:lnTo>
                  <a:lnTo>
                    <a:pt x="1356" y="110"/>
                  </a:lnTo>
                  <a:lnTo>
                    <a:pt x="1345" y="106"/>
                  </a:lnTo>
                  <a:lnTo>
                    <a:pt x="1335" y="104"/>
                  </a:lnTo>
                  <a:lnTo>
                    <a:pt x="1325" y="102"/>
                  </a:lnTo>
                  <a:lnTo>
                    <a:pt x="1312" y="101"/>
                  </a:lnTo>
                  <a:lnTo>
                    <a:pt x="1301" y="104"/>
                  </a:lnTo>
                  <a:lnTo>
                    <a:pt x="1284" y="118"/>
                  </a:lnTo>
                  <a:lnTo>
                    <a:pt x="1275" y="129"/>
                  </a:lnTo>
                  <a:lnTo>
                    <a:pt x="1265" y="140"/>
                  </a:lnTo>
                  <a:lnTo>
                    <a:pt x="1256" y="151"/>
                  </a:lnTo>
                  <a:lnTo>
                    <a:pt x="1245" y="164"/>
                  </a:lnTo>
                  <a:lnTo>
                    <a:pt x="1233" y="177"/>
                  </a:lnTo>
                  <a:lnTo>
                    <a:pt x="1223" y="190"/>
                  </a:lnTo>
                  <a:lnTo>
                    <a:pt x="1214" y="203"/>
                  </a:lnTo>
                  <a:lnTo>
                    <a:pt x="1204" y="214"/>
                  </a:lnTo>
                  <a:lnTo>
                    <a:pt x="1195" y="222"/>
                  </a:lnTo>
                  <a:lnTo>
                    <a:pt x="1179" y="238"/>
                  </a:lnTo>
                  <a:lnTo>
                    <a:pt x="1164" y="243"/>
                  </a:lnTo>
                  <a:lnTo>
                    <a:pt x="1153" y="246"/>
                  </a:lnTo>
                  <a:lnTo>
                    <a:pt x="1141" y="247"/>
                  </a:lnTo>
                  <a:lnTo>
                    <a:pt x="1129" y="250"/>
                  </a:lnTo>
                  <a:lnTo>
                    <a:pt x="1117" y="251"/>
                  </a:lnTo>
                  <a:lnTo>
                    <a:pt x="1104" y="252"/>
                  </a:lnTo>
                  <a:lnTo>
                    <a:pt x="1091" y="253"/>
                  </a:lnTo>
                  <a:lnTo>
                    <a:pt x="1076" y="254"/>
                  </a:lnTo>
                  <a:lnTo>
                    <a:pt x="1063" y="254"/>
                  </a:lnTo>
                  <a:lnTo>
                    <a:pt x="1050" y="254"/>
                  </a:lnTo>
                  <a:lnTo>
                    <a:pt x="1037" y="254"/>
                  </a:lnTo>
                  <a:lnTo>
                    <a:pt x="1024" y="253"/>
                  </a:lnTo>
                  <a:lnTo>
                    <a:pt x="1012" y="253"/>
                  </a:lnTo>
                  <a:lnTo>
                    <a:pt x="1000" y="253"/>
                  </a:lnTo>
                  <a:lnTo>
                    <a:pt x="983" y="252"/>
                  </a:lnTo>
                  <a:lnTo>
                    <a:pt x="970" y="270"/>
                  </a:lnTo>
                  <a:lnTo>
                    <a:pt x="962" y="280"/>
                  </a:lnTo>
                  <a:lnTo>
                    <a:pt x="955" y="291"/>
                  </a:lnTo>
                  <a:lnTo>
                    <a:pt x="947" y="304"/>
                  </a:lnTo>
                  <a:lnTo>
                    <a:pt x="939" y="317"/>
                  </a:lnTo>
                  <a:lnTo>
                    <a:pt x="930" y="331"/>
                  </a:lnTo>
                  <a:lnTo>
                    <a:pt x="922" y="344"/>
                  </a:lnTo>
                  <a:lnTo>
                    <a:pt x="913" y="358"/>
                  </a:lnTo>
                  <a:lnTo>
                    <a:pt x="906" y="372"/>
                  </a:lnTo>
                  <a:lnTo>
                    <a:pt x="900" y="383"/>
                  </a:lnTo>
                  <a:lnTo>
                    <a:pt x="894" y="395"/>
                  </a:lnTo>
                  <a:lnTo>
                    <a:pt x="888" y="411"/>
                  </a:lnTo>
                  <a:lnTo>
                    <a:pt x="888" y="418"/>
                  </a:lnTo>
                  <a:lnTo>
                    <a:pt x="878" y="419"/>
                  </a:lnTo>
                  <a:lnTo>
                    <a:pt x="857" y="420"/>
                  </a:lnTo>
                  <a:lnTo>
                    <a:pt x="839" y="424"/>
                  </a:lnTo>
                  <a:lnTo>
                    <a:pt x="821" y="429"/>
                  </a:lnTo>
                  <a:lnTo>
                    <a:pt x="803" y="435"/>
                  </a:lnTo>
                  <a:lnTo>
                    <a:pt x="787" y="444"/>
                  </a:lnTo>
                  <a:lnTo>
                    <a:pt x="771" y="453"/>
                  </a:lnTo>
                  <a:lnTo>
                    <a:pt x="754" y="465"/>
                  </a:lnTo>
                  <a:lnTo>
                    <a:pt x="741" y="478"/>
                  </a:lnTo>
                  <a:lnTo>
                    <a:pt x="727" y="491"/>
                  </a:lnTo>
                  <a:lnTo>
                    <a:pt x="714" y="506"/>
                  </a:lnTo>
                  <a:lnTo>
                    <a:pt x="703" y="523"/>
                  </a:lnTo>
                  <a:lnTo>
                    <a:pt x="691" y="538"/>
                  </a:lnTo>
                  <a:lnTo>
                    <a:pt x="681" y="557"/>
                  </a:lnTo>
                  <a:lnTo>
                    <a:pt x="672" y="575"/>
                  </a:lnTo>
                  <a:lnTo>
                    <a:pt x="661" y="605"/>
                  </a:lnTo>
                  <a:lnTo>
                    <a:pt x="651" y="619"/>
                  </a:lnTo>
                  <a:lnTo>
                    <a:pt x="645" y="628"/>
                  </a:lnTo>
                  <a:lnTo>
                    <a:pt x="638" y="638"/>
                  </a:lnTo>
                  <a:lnTo>
                    <a:pt x="630" y="650"/>
                  </a:lnTo>
                  <a:lnTo>
                    <a:pt x="623" y="660"/>
                  </a:lnTo>
                  <a:lnTo>
                    <a:pt x="617" y="673"/>
                  </a:lnTo>
                  <a:lnTo>
                    <a:pt x="621" y="684"/>
                  </a:lnTo>
                  <a:lnTo>
                    <a:pt x="618" y="697"/>
                  </a:lnTo>
                  <a:lnTo>
                    <a:pt x="602" y="714"/>
                  </a:lnTo>
                  <a:lnTo>
                    <a:pt x="593" y="722"/>
                  </a:lnTo>
                  <a:lnTo>
                    <a:pt x="582" y="730"/>
                  </a:lnTo>
                  <a:lnTo>
                    <a:pt x="570" y="738"/>
                  </a:lnTo>
                  <a:lnTo>
                    <a:pt x="557" y="747"/>
                  </a:lnTo>
                  <a:lnTo>
                    <a:pt x="544" y="755"/>
                  </a:lnTo>
                  <a:lnTo>
                    <a:pt x="531" y="763"/>
                  </a:lnTo>
                  <a:lnTo>
                    <a:pt x="517" y="772"/>
                  </a:lnTo>
                  <a:lnTo>
                    <a:pt x="505" y="779"/>
                  </a:lnTo>
                  <a:lnTo>
                    <a:pt x="492" y="786"/>
                  </a:lnTo>
                  <a:lnTo>
                    <a:pt x="483" y="793"/>
                  </a:lnTo>
                  <a:lnTo>
                    <a:pt x="473" y="799"/>
                  </a:lnTo>
                  <a:lnTo>
                    <a:pt x="465" y="807"/>
                  </a:lnTo>
                  <a:lnTo>
                    <a:pt x="447" y="818"/>
                  </a:lnTo>
                  <a:lnTo>
                    <a:pt x="419" y="839"/>
                  </a:lnTo>
                  <a:lnTo>
                    <a:pt x="397" y="863"/>
                  </a:lnTo>
                  <a:lnTo>
                    <a:pt x="379" y="889"/>
                  </a:lnTo>
                  <a:lnTo>
                    <a:pt x="363" y="916"/>
                  </a:lnTo>
                  <a:lnTo>
                    <a:pt x="350" y="944"/>
                  </a:lnTo>
                  <a:lnTo>
                    <a:pt x="340" y="974"/>
                  </a:lnTo>
                  <a:lnTo>
                    <a:pt x="331" y="1002"/>
                  </a:lnTo>
                  <a:lnTo>
                    <a:pt x="324" y="1032"/>
                  </a:lnTo>
                  <a:lnTo>
                    <a:pt x="315" y="1061"/>
                  </a:lnTo>
                  <a:lnTo>
                    <a:pt x="307" y="1090"/>
                  </a:lnTo>
                  <a:lnTo>
                    <a:pt x="297" y="1117"/>
                  </a:lnTo>
                  <a:lnTo>
                    <a:pt x="285" y="1142"/>
                  </a:lnTo>
                  <a:lnTo>
                    <a:pt x="270" y="1166"/>
                  </a:lnTo>
                  <a:lnTo>
                    <a:pt x="252" y="1188"/>
                  </a:lnTo>
                  <a:lnTo>
                    <a:pt x="217" y="1213"/>
                  </a:lnTo>
                  <a:lnTo>
                    <a:pt x="205" y="1222"/>
                  </a:lnTo>
                  <a:lnTo>
                    <a:pt x="181" y="1238"/>
                  </a:lnTo>
                  <a:lnTo>
                    <a:pt x="160" y="1256"/>
                  </a:lnTo>
                  <a:lnTo>
                    <a:pt x="138" y="1273"/>
                  </a:lnTo>
                  <a:lnTo>
                    <a:pt x="120" y="1291"/>
                  </a:lnTo>
                  <a:lnTo>
                    <a:pt x="102" y="1310"/>
                  </a:lnTo>
                  <a:lnTo>
                    <a:pt x="87" y="1330"/>
                  </a:lnTo>
                  <a:lnTo>
                    <a:pt x="72" y="1348"/>
                  </a:lnTo>
                  <a:lnTo>
                    <a:pt x="59" y="1367"/>
                  </a:lnTo>
                  <a:lnTo>
                    <a:pt x="49" y="1383"/>
                  </a:lnTo>
                  <a:lnTo>
                    <a:pt x="40" y="1399"/>
                  </a:lnTo>
                  <a:lnTo>
                    <a:pt x="32" y="1412"/>
                  </a:lnTo>
                  <a:lnTo>
                    <a:pt x="26" y="1425"/>
                  </a:lnTo>
                  <a:lnTo>
                    <a:pt x="17" y="1440"/>
                  </a:lnTo>
                  <a:lnTo>
                    <a:pt x="10" y="1429"/>
                  </a:lnTo>
                  <a:lnTo>
                    <a:pt x="3" y="1399"/>
                  </a:lnTo>
                  <a:lnTo>
                    <a:pt x="0" y="1367"/>
                  </a:lnTo>
                  <a:lnTo>
                    <a:pt x="2" y="1335"/>
                  </a:lnTo>
                  <a:lnTo>
                    <a:pt x="5" y="1303"/>
                  </a:lnTo>
                  <a:lnTo>
                    <a:pt x="14" y="1270"/>
                  </a:lnTo>
                  <a:lnTo>
                    <a:pt x="23" y="1238"/>
                  </a:lnTo>
                  <a:lnTo>
                    <a:pt x="35" y="1207"/>
                  </a:lnTo>
                  <a:lnTo>
                    <a:pt x="47" y="1176"/>
                  </a:lnTo>
                  <a:lnTo>
                    <a:pt x="59" y="1148"/>
                  </a:lnTo>
                  <a:lnTo>
                    <a:pt x="72" y="1121"/>
                  </a:lnTo>
                  <a:lnTo>
                    <a:pt x="85" y="1098"/>
                  </a:lnTo>
                  <a:lnTo>
                    <a:pt x="96" y="1076"/>
                  </a:lnTo>
                  <a:lnTo>
                    <a:pt x="106" y="1059"/>
                  </a:lnTo>
                  <a:lnTo>
                    <a:pt x="112" y="1044"/>
                  </a:lnTo>
                  <a:lnTo>
                    <a:pt x="117" y="1031"/>
                  </a:lnTo>
                  <a:lnTo>
                    <a:pt x="117" y="103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2430" y="1652"/>
              <a:ext cx="607" cy="325"/>
            </a:xfrm>
            <a:custGeom>
              <a:avLst/>
              <a:gdLst/>
              <a:ahLst/>
              <a:cxnLst>
                <a:cxn ang="0">
                  <a:pos x="55" y="867"/>
                </a:cxn>
                <a:cxn ang="0">
                  <a:pos x="216" y="867"/>
                </a:cxn>
                <a:cxn ang="0">
                  <a:pos x="334" y="815"/>
                </a:cxn>
                <a:cxn ang="0">
                  <a:pos x="427" y="710"/>
                </a:cxn>
                <a:cxn ang="0">
                  <a:pos x="492" y="581"/>
                </a:cxn>
                <a:cxn ang="0">
                  <a:pos x="525" y="473"/>
                </a:cxn>
                <a:cxn ang="0">
                  <a:pos x="627" y="466"/>
                </a:cxn>
                <a:cxn ang="0">
                  <a:pos x="720" y="439"/>
                </a:cxn>
                <a:cxn ang="0">
                  <a:pos x="798" y="385"/>
                </a:cxn>
                <a:cxn ang="0">
                  <a:pos x="856" y="307"/>
                </a:cxn>
                <a:cxn ang="0">
                  <a:pos x="895" y="266"/>
                </a:cxn>
                <a:cxn ang="0">
                  <a:pos x="946" y="247"/>
                </a:cxn>
                <a:cxn ang="0">
                  <a:pos x="1023" y="231"/>
                </a:cxn>
                <a:cxn ang="0">
                  <a:pos x="1080" y="196"/>
                </a:cxn>
                <a:cxn ang="0">
                  <a:pos x="1136" y="150"/>
                </a:cxn>
                <a:cxn ang="0">
                  <a:pos x="1218" y="124"/>
                </a:cxn>
                <a:cxn ang="0">
                  <a:pos x="1279" y="156"/>
                </a:cxn>
                <a:cxn ang="0">
                  <a:pos x="1339" y="202"/>
                </a:cxn>
                <a:cxn ang="0">
                  <a:pos x="1387" y="253"/>
                </a:cxn>
                <a:cxn ang="0">
                  <a:pos x="1428" y="282"/>
                </a:cxn>
                <a:cxn ang="0">
                  <a:pos x="1458" y="327"/>
                </a:cxn>
                <a:cxn ang="0">
                  <a:pos x="1461" y="263"/>
                </a:cxn>
                <a:cxn ang="0">
                  <a:pos x="1412" y="161"/>
                </a:cxn>
                <a:cxn ang="0">
                  <a:pos x="1338" y="75"/>
                </a:cxn>
                <a:cxn ang="0">
                  <a:pos x="1254" y="14"/>
                </a:cxn>
                <a:cxn ang="0">
                  <a:pos x="1178" y="7"/>
                </a:cxn>
                <a:cxn ang="0">
                  <a:pos x="1119" y="39"/>
                </a:cxn>
                <a:cxn ang="0">
                  <a:pos x="1059" y="66"/>
                </a:cxn>
                <a:cxn ang="0">
                  <a:pos x="986" y="90"/>
                </a:cxn>
                <a:cxn ang="0">
                  <a:pos x="912" y="107"/>
                </a:cxn>
                <a:cxn ang="0">
                  <a:pos x="831" y="114"/>
                </a:cxn>
                <a:cxn ang="0">
                  <a:pos x="770" y="135"/>
                </a:cxn>
                <a:cxn ang="0">
                  <a:pos x="743" y="180"/>
                </a:cxn>
                <a:cxn ang="0">
                  <a:pos x="697" y="237"/>
                </a:cxn>
                <a:cxn ang="0">
                  <a:pos x="641" y="286"/>
                </a:cxn>
                <a:cxn ang="0">
                  <a:pos x="591" y="317"/>
                </a:cxn>
                <a:cxn ang="0">
                  <a:pos x="531" y="328"/>
                </a:cxn>
                <a:cxn ang="0">
                  <a:pos x="484" y="335"/>
                </a:cxn>
                <a:cxn ang="0">
                  <a:pos x="438" y="351"/>
                </a:cxn>
                <a:cxn ang="0">
                  <a:pos x="384" y="395"/>
                </a:cxn>
                <a:cxn ang="0">
                  <a:pos x="355" y="436"/>
                </a:cxn>
                <a:cxn ang="0">
                  <a:pos x="334" y="480"/>
                </a:cxn>
                <a:cxn ang="0">
                  <a:pos x="318" y="546"/>
                </a:cxn>
                <a:cxn ang="0">
                  <a:pos x="301" y="598"/>
                </a:cxn>
                <a:cxn ang="0">
                  <a:pos x="250" y="669"/>
                </a:cxn>
                <a:cxn ang="0">
                  <a:pos x="177" y="715"/>
                </a:cxn>
                <a:cxn ang="0">
                  <a:pos x="99" y="744"/>
                </a:cxn>
                <a:cxn ang="0">
                  <a:pos x="0" y="811"/>
                </a:cxn>
                <a:cxn ang="0">
                  <a:pos x="21" y="870"/>
                </a:cxn>
              </a:cxnLst>
              <a:rect l="0" t="0" r="r" b="b"/>
              <a:pathLst>
                <a:path w="1470" h="901">
                  <a:moveTo>
                    <a:pt x="39" y="901"/>
                  </a:moveTo>
                  <a:lnTo>
                    <a:pt x="44" y="890"/>
                  </a:lnTo>
                  <a:lnTo>
                    <a:pt x="49" y="878"/>
                  </a:lnTo>
                  <a:lnTo>
                    <a:pt x="55" y="867"/>
                  </a:lnTo>
                  <a:lnTo>
                    <a:pt x="61" y="857"/>
                  </a:lnTo>
                  <a:lnTo>
                    <a:pt x="69" y="845"/>
                  </a:lnTo>
                  <a:lnTo>
                    <a:pt x="197" y="845"/>
                  </a:lnTo>
                  <a:lnTo>
                    <a:pt x="216" y="867"/>
                  </a:lnTo>
                  <a:lnTo>
                    <a:pt x="229" y="866"/>
                  </a:lnTo>
                  <a:lnTo>
                    <a:pt x="281" y="851"/>
                  </a:lnTo>
                  <a:lnTo>
                    <a:pt x="308" y="836"/>
                  </a:lnTo>
                  <a:lnTo>
                    <a:pt x="334" y="815"/>
                  </a:lnTo>
                  <a:lnTo>
                    <a:pt x="357" y="793"/>
                  </a:lnTo>
                  <a:lnTo>
                    <a:pt x="383" y="768"/>
                  </a:lnTo>
                  <a:lnTo>
                    <a:pt x="405" y="740"/>
                  </a:lnTo>
                  <a:lnTo>
                    <a:pt x="427" y="710"/>
                  </a:lnTo>
                  <a:lnTo>
                    <a:pt x="446" y="678"/>
                  </a:lnTo>
                  <a:lnTo>
                    <a:pt x="464" y="646"/>
                  </a:lnTo>
                  <a:lnTo>
                    <a:pt x="478" y="614"/>
                  </a:lnTo>
                  <a:lnTo>
                    <a:pt x="492" y="581"/>
                  </a:lnTo>
                  <a:lnTo>
                    <a:pt x="501" y="548"/>
                  </a:lnTo>
                  <a:lnTo>
                    <a:pt x="508" y="518"/>
                  </a:lnTo>
                  <a:lnTo>
                    <a:pt x="513" y="473"/>
                  </a:lnTo>
                  <a:lnTo>
                    <a:pt x="525" y="473"/>
                  </a:lnTo>
                  <a:lnTo>
                    <a:pt x="551" y="473"/>
                  </a:lnTo>
                  <a:lnTo>
                    <a:pt x="576" y="472"/>
                  </a:lnTo>
                  <a:lnTo>
                    <a:pt x="602" y="470"/>
                  </a:lnTo>
                  <a:lnTo>
                    <a:pt x="627" y="466"/>
                  </a:lnTo>
                  <a:lnTo>
                    <a:pt x="652" y="462"/>
                  </a:lnTo>
                  <a:lnTo>
                    <a:pt x="676" y="456"/>
                  </a:lnTo>
                  <a:lnTo>
                    <a:pt x="699" y="449"/>
                  </a:lnTo>
                  <a:lnTo>
                    <a:pt x="720" y="439"/>
                  </a:lnTo>
                  <a:lnTo>
                    <a:pt x="742" y="428"/>
                  </a:lnTo>
                  <a:lnTo>
                    <a:pt x="762" y="417"/>
                  </a:lnTo>
                  <a:lnTo>
                    <a:pt x="781" y="401"/>
                  </a:lnTo>
                  <a:lnTo>
                    <a:pt x="798" y="385"/>
                  </a:lnTo>
                  <a:lnTo>
                    <a:pt x="815" y="365"/>
                  </a:lnTo>
                  <a:lnTo>
                    <a:pt x="829" y="343"/>
                  </a:lnTo>
                  <a:lnTo>
                    <a:pt x="848" y="304"/>
                  </a:lnTo>
                  <a:lnTo>
                    <a:pt x="856" y="307"/>
                  </a:lnTo>
                  <a:lnTo>
                    <a:pt x="868" y="301"/>
                  </a:lnTo>
                  <a:lnTo>
                    <a:pt x="878" y="289"/>
                  </a:lnTo>
                  <a:lnTo>
                    <a:pt x="886" y="277"/>
                  </a:lnTo>
                  <a:lnTo>
                    <a:pt x="895" y="266"/>
                  </a:lnTo>
                  <a:lnTo>
                    <a:pt x="901" y="257"/>
                  </a:lnTo>
                  <a:lnTo>
                    <a:pt x="908" y="249"/>
                  </a:lnTo>
                  <a:lnTo>
                    <a:pt x="920" y="249"/>
                  </a:lnTo>
                  <a:lnTo>
                    <a:pt x="946" y="247"/>
                  </a:lnTo>
                  <a:lnTo>
                    <a:pt x="968" y="245"/>
                  </a:lnTo>
                  <a:lnTo>
                    <a:pt x="988" y="241"/>
                  </a:lnTo>
                  <a:lnTo>
                    <a:pt x="1006" y="237"/>
                  </a:lnTo>
                  <a:lnTo>
                    <a:pt x="1023" y="231"/>
                  </a:lnTo>
                  <a:lnTo>
                    <a:pt x="1038" y="224"/>
                  </a:lnTo>
                  <a:lnTo>
                    <a:pt x="1053" y="215"/>
                  </a:lnTo>
                  <a:lnTo>
                    <a:pt x="1066" y="206"/>
                  </a:lnTo>
                  <a:lnTo>
                    <a:pt x="1080" y="196"/>
                  </a:lnTo>
                  <a:lnTo>
                    <a:pt x="1093" y="186"/>
                  </a:lnTo>
                  <a:lnTo>
                    <a:pt x="1108" y="174"/>
                  </a:lnTo>
                  <a:lnTo>
                    <a:pt x="1122" y="162"/>
                  </a:lnTo>
                  <a:lnTo>
                    <a:pt x="1136" y="150"/>
                  </a:lnTo>
                  <a:lnTo>
                    <a:pt x="1154" y="136"/>
                  </a:lnTo>
                  <a:lnTo>
                    <a:pt x="1183" y="114"/>
                  </a:lnTo>
                  <a:lnTo>
                    <a:pt x="1203" y="118"/>
                  </a:lnTo>
                  <a:lnTo>
                    <a:pt x="1218" y="124"/>
                  </a:lnTo>
                  <a:lnTo>
                    <a:pt x="1233" y="131"/>
                  </a:lnTo>
                  <a:lnTo>
                    <a:pt x="1248" y="138"/>
                  </a:lnTo>
                  <a:lnTo>
                    <a:pt x="1263" y="147"/>
                  </a:lnTo>
                  <a:lnTo>
                    <a:pt x="1279" y="156"/>
                  </a:lnTo>
                  <a:lnTo>
                    <a:pt x="1294" y="167"/>
                  </a:lnTo>
                  <a:lnTo>
                    <a:pt x="1310" y="178"/>
                  </a:lnTo>
                  <a:lnTo>
                    <a:pt x="1324" y="189"/>
                  </a:lnTo>
                  <a:lnTo>
                    <a:pt x="1339" y="202"/>
                  </a:lnTo>
                  <a:lnTo>
                    <a:pt x="1353" y="214"/>
                  </a:lnTo>
                  <a:lnTo>
                    <a:pt x="1366" y="227"/>
                  </a:lnTo>
                  <a:lnTo>
                    <a:pt x="1376" y="240"/>
                  </a:lnTo>
                  <a:lnTo>
                    <a:pt x="1387" y="253"/>
                  </a:lnTo>
                  <a:lnTo>
                    <a:pt x="1400" y="271"/>
                  </a:lnTo>
                  <a:lnTo>
                    <a:pt x="1409" y="273"/>
                  </a:lnTo>
                  <a:lnTo>
                    <a:pt x="1420" y="277"/>
                  </a:lnTo>
                  <a:lnTo>
                    <a:pt x="1428" y="282"/>
                  </a:lnTo>
                  <a:lnTo>
                    <a:pt x="1430" y="304"/>
                  </a:lnTo>
                  <a:lnTo>
                    <a:pt x="1439" y="317"/>
                  </a:lnTo>
                  <a:lnTo>
                    <a:pt x="1449" y="322"/>
                  </a:lnTo>
                  <a:lnTo>
                    <a:pt x="1458" y="327"/>
                  </a:lnTo>
                  <a:lnTo>
                    <a:pt x="1470" y="328"/>
                  </a:lnTo>
                  <a:lnTo>
                    <a:pt x="1469" y="316"/>
                  </a:lnTo>
                  <a:lnTo>
                    <a:pt x="1466" y="290"/>
                  </a:lnTo>
                  <a:lnTo>
                    <a:pt x="1461" y="263"/>
                  </a:lnTo>
                  <a:lnTo>
                    <a:pt x="1451" y="238"/>
                  </a:lnTo>
                  <a:lnTo>
                    <a:pt x="1440" y="212"/>
                  </a:lnTo>
                  <a:lnTo>
                    <a:pt x="1427" y="186"/>
                  </a:lnTo>
                  <a:lnTo>
                    <a:pt x="1412" y="161"/>
                  </a:lnTo>
                  <a:lnTo>
                    <a:pt x="1396" y="138"/>
                  </a:lnTo>
                  <a:lnTo>
                    <a:pt x="1377" y="116"/>
                  </a:lnTo>
                  <a:lnTo>
                    <a:pt x="1358" y="95"/>
                  </a:lnTo>
                  <a:lnTo>
                    <a:pt x="1338" y="75"/>
                  </a:lnTo>
                  <a:lnTo>
                    <a:pt x="1317" y="57"/>
                  </a:lnTo>
                  <a:lnTo>
                    <a:pt x="1296" y="40"/>
                  </a:lnTo>
                  <a:lnTo>
                    <a:pt x="1275" y="26"/>
                  </a:lnTo>
                  <a:lnTo>
                    <a:pt x="1254" y="14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1195" y="1"/>
                  </a:lnTo>
                  <a:lnTo>
                    <a:pt x="1178" y="7"/>
                  </a:lnTo>
                  <a:lnTo>
                    <a:pt x="1164" y="13"/>
                  </a:lnTo>
                  <a:lnTo>
                    <a:pt x="1148" y="22"/>
                  </a:lnTo>
                  <a:lnTo>
                    <a:pt x="1133" y="31"/>
                  </a:lnTo>
                  <a:lnTo>
                    <a:pt x="1119" y="39"/>
                  </a:lnTo>
                  <a:lnTo>
                    <a:pt x="1104" y="46"/>
                  </a:lnTo>
                  <a:lnTo>
                    <a:pt x="1095" y="51"/>
                  </a:lnTo>
                  <a:lnTo>
                    <a:pt x="1075" y="58"/>
                  </a:lnTo>
                  <a:lnTo>
                    <a:pt x="1059" y="66"/>
                  </a:lnTo>
                  <a:lnTo>
                    <a:pt x="1040" y="73"/>
                  </a:lnTo>
                  <a:lnTo>
                    <a:pt x="1023" y="79"/>
                  </a:lnTo>
                  <a:lnTo>
                    <a:pt x="1005" y="85"/>
                  </a:lnTo>
                  <a:lnTo>
                    <a:pt x="986" y="90"/>
                  </a:lnTo>
                  <a:lnTo>
                    <a:pt x="968" y="96"/>
                  </a:lnTo>
                  <a:lnTo>
                    <a:pt x="950" y="99"/>
                  </a:lnTo>
                  <a:lnTo>
                    <a:pt x="931" y="103"/>
                  </a:lnTo>
                  <a:lnTo>
                    <a:pt x="912" y="107"/>
                  </a:lnTo>
                  <a:lnTo>
                    <a:pt x="892" y="109"/>
                  </a:lnTo>
                  <a:lnTo>
                    <a:pt x="872" y="111"/>
                  </a:lnTo>
                  <a:lnTo>
                    <a:pt x="853" y="112"/>
                  </a:lnTo>
                  <a:lnTo>
                    <a:pt x="831" y="114"/>
                  </a:lnTo>
                  <a:lnTo>
                    <a:pt x="799" y="114"/>
                  </a:lnTo>
                  <a:lnTo>
                    <a:pt x="789" y="123"/>
                  </a:lnTo>
                  <a:lnTo>
                    <a:pt x="781" y="130"/>
                  </a:lnTo>
                  <a:lnTo>
                    <a:pt x="770" y="135"/>
                  </a:lnTo>
                  <a:lnTo>
                    <a:pt x="758" y="136"/>
                  </a:lnTo>
                  <a:lnTo>
                    <a:pt x="756" y="154"/>
                  </a:lnTo>
                  <a:lnTo>
                    <a:pt x="751" y="167"/>
                  </a:lnTo>
                  <a:lnTo>
                    <a:pt x="743" y="180"/>
                  </a:lnTo>
                  <a:lnTo>
                    <a:pt x="733" y="194"/>
                  </a:lnTo>
                  <a:lnTo>
                    <a:pt x="722" y="208"/>
                  </a:lnTo>
                  <a:lnTo>
                    <a:pt x="710" y="222"/>
                  </a:lnTo>
                  <a:lnTo>
                    <a:pt x="697" y="237"/>
                  </a:lnTo>
                  <a:lnTo>
                    <a:pt x="683" y="250"/>
                  </a:lnTo>
                  <a:lnTo>
                    <a:pt x="669" y="263"/>
                  </a:lnTo>
                  <a:lnTo>
                    <a:pt x="654" y="276"/>
                  </a:lnTo>
                  <a:lnTo>
                    <a:pt x="641" y="286"/>
                  </a:lnTo>
                  <a:lnTo>
                    <a:pt x="628" y="297"/>
                  </a:lnTo>
                  <a:lnTo>
                    <a:pt x="616" y="304"/>
                  </a:lnTo>
                  <a:lnTo>
                    <a:pt x="604" y="311"/>
                  </a:lnTo>
                  <a:lnTo>
                    <a:pt x="591" y="317"/>
                  </a:lnTo>
                  <a:lnTo>
                    <a:pt x="570" y="322"/>
                  </a:lnTo>
                  <a:lnTo>
                    <a:pt x="556" y="324"/>
                  </a:lnTo>
                  <a:lnTo>
                    <a:pt x="543" y="327"/>
                  </a:lnTo>
                  <a:lnTo>
                    <a:pt x="531" y="328"/>
                  </a:lnTo>
                  <a:lnTo>
                    <a:pt x="519" y="330"/>
                  </a:lnTo>
                  <a:lnTo>
                    <a:pt x="507" y="330"/>
                  </a:lnTo>
                  <a:lnTo>
                    <a:pt x="495" y="333"/>
                  </a:lnTo>
                  <a:lnTo>
                    <a:pt x="484" y="335"/>
                  </a:lnTo>
                  <a:lnTo>
                    <a:pt x="471" y="337"/>
                  </a:lnTo>
                  <a:lnTo>
                    <a:pt x="460" y="341"/>
                  </a:lnTo>
                  <a:lnTo>
                    <a:pt x="448" y="346"/>
                  </a:lnTo>
                  <a:lnTo>
                    <a:pt x="438" y="351"/>
                  </a:lnTo>
                  <a:lnTo>
                    <a:pt x="426" y="359"/>
                  </a:lnTo>
                  <a:lnTo>
                    <a:pt x="413" y="367"/>
                  </a:lnTo>
                  <a:lnTo>
                    <a:pt x="395" y="385"/>
                  </a:lnTo>
                  <a:lnTo>
                    <a:pt x="384" y="395"/>
                  </a:lnTo>
                  <a:lnTo>
                    <a:pt x="377" y="405"/>
                  </a:lnTo>
                  <a:lnTo>
                    <a:pt x="369" y="417"/>
                  </a:lnTo>
                  <a:lnTo>
                    <a:pt x="362" y="426"/>
                  </a:lnTo>
                  <a:lnTo>
                    <a:pt x="355" y="436"/>
                  </a:lnTo>
                  <a:lnTo>
                    <a:pt x="348" y="447"/>
                  </a:lnTo>
                  <a:lnTo>
                    <a:pt x="341" y="457"/>
                  </a:lnTo>
                  <a:lnTo>
                    <a:pt x="335" y="466"/>
                  </a:lnTo>
                  <a:lnTo>
                    <a:pt x="334" y="480"/>
                  </a:lnTo>
                  <a:lnTo>
                    <a:pt x="331" y="496"/>
                  </a:lnTo>
                  <a:lnTo>
                    <a:pt x="328" y="512"/>
                  </a:lnTo>
                  <a:lnTo>
                    <a:pt x="323" y="528"/>
                  </a:lnTo>
                  <a:lnTo>
                    <a:pt x="318" y="546"/>
                  </a:lnTo>
                  <a:lnTo>
                    <a:pt x="312" y="562"/>
                  </a:lnTo>
                  <a:lnTo>
                    <a:pt x="308" y="576"/>
                  </a:lnTo>
                  <a:lnTo>
                    <a:pt x="306" y="586"/>
                  </a:lnTo>
                  <a:lnTo>
                    <a:pt x="301" y="598"/>
                  </a:lnTo>
                  <a:lnTo>
                    <a:pt x="292" y="619"/>
                  </a:lnTo>
                  <a:lnTo>
                    <a:pt x="280" y="637"/>
                  </a:lnTo>
                  <a:lnTo>
                    <a:pt x="265" y="653"/>
                  </a:lnTo>
                  <a:lnTo>
                    <a:pt x="250" y="669"/>
                  </a:lnTo>
                  <a:lnTo>
                    <a:pt x="234" y="683"/>
                  </a:lnTo>
                  <a:lnTo>
                    <a:pt x="215" y="695"/>
                  </a:lnTo>
                  <a:lnTo>
                    <a:pt x="196" y="705"/>
                  </a:lnTo>
                  <a:lnTo>
                    <a:pt x="177" y="715"/>
                  </a:lnTo>
                  <a:lnTo>
                    <a:pt x="158" y="723"/>
                  </a:lnTo>
                  <a:lnTo>
                    <a:pt x="139" y="731"/>
                  </a:lnTo>
                  <a:lnTo>
                    <a:pt x="118" y="738"/>
                  </a:lnTo>
                  <a:lnTo>
                    <a:pt x="99" y="744"/>
                  </a:lnTo>
                  <a:lnTo>
                    <a:pt x="81" y="751"/>
                  </a:lnTo>
                  <a:lnTo>
                    <a:pt x="63" y="757"/>
                  </a:lnTo>
                  <a:lnTo>
                    <a:pt x="39" y="766"/>
                  </a:lnTo>
                  <a:lnTo>
                    <a:pt x="0" y="811"/>
                  </a:lnTo>
                  <a:lnTo>
                    <a:pt x="0" y="833"/>
                  </a:lnTo>
                  <a:lnTo>
                    <a:pt x="3" y="845"/>
                  </a:lnTo>
                  <a:lnTo>
                    <a:pt x="12" y="857"/>
                  </a:lnTo>
                  <a:lnTo>
                    <a:pt x="21" y="870"/>
                  </a:lnTo>
                  <a:lnTo>
                    <a:pt x="28" y="879"/>
                  </a:lnTo>
                  <a:lnTo>
                    <a:pt x="36" y="895"/>
                  </a:lnTo>
                  <a:lnTo>
                    <a:pt x="39" y="901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430" y="1652"/>
              <a:ext cx="607" cy="325"/>
            </a:xfrm>
            <a:custGeom>
              <a:avLst/>
              <a:gdLst/>
              <a:ahLst/>
              <a:cxnLst>
                <a:cxn ang="0">
                  <a:pos x="55" y="867"/>
                </a:cxn>
                <a:cxn ang="0">
                  <a:pos x="216" y="867"/>
                </a:cxn>
                <a:cxn ang="0">
                  <a:pos x="334" y="815"/>
                </a:cxn>
                <a:cxn ang="0">
                  <a:pos x="427" y="710"/>
                </a:cxn>
                <a:cxn ang="0">
                  <a:pos x="492" y="581"/>
                </a:cxn>
                <a:cxn ang="0">
                  <a:pos x="525" y="473"/>
                </a:cxn>
                <a:cxn ang="0">
                  <a:pos x="627" y="466"/>
                </a:cxn>
                <a:cxn ang="0">
                  <a:pos x="720" y="439"/>
                </a:cxn>
                <a:cxn ang="0">
                  <a:pos x="798" y="385"/>
                </a:cxn>
                <a:cxn ang="0">
                  <a:pos x="856" y="307"/>
                </a:cxn>
                <a:cxn ang="0">
                  <a:pos x="895" y="266"/>
                </a:cxn>
                <a:cxn ang="0">
                  <a:pos x="946" y="247"/>
                </a:cxn>
                <a:cxn ang="0">
                  <a:pos x="1023" y="231"/>
                </a:cxn>
                <a:cxn ang="0">
                  <a:pos x="1080" y="196"/>
                </a:cxn>
                <a:cxn ang="0">
                  <a:pos x="1136" y="150"/>
                </a:cxn>
                <a:cxn ang="0">
                  <a:pos x="1218" y="124"/>
                </a:cxn>
                <a:cxn ang="0">
                  <a:pos x="1279" y="156"/>
                </a:cxn>
                <a:cxn ang="0">
                  <a:pos x="1339" y="202"/>
                </a:cxn>
                <a:cxn ang="0">
                  <a:pos x="1387" y="253"/>
                </a:cxn>
                <a:cxn ang="0">
                  <a:pos x="1428" y="282"/>
                </a:cxn>
                <a:cxn ang="0">
                  <a:pos x="1458" y="327"/>
                </a:cxn>
                <a:cxn ang="0">
                  <a:pos x="1461" y="263"/>
                </a:cxn>
                <a:cxn ang="0">
                  <a:pos x="1412" y="161"/>
                </a:cxn>
                <a:cxn ang="0">
                  <a:pos x="1338" y="75"/>
                </a:cxn>
                <a:cxn ang="0">
                  <a:pos x="1254" y="14"/>
                </a:cxn>
                <a:cxn ang="0">
                  <a:pos x="1178" y="7"/>
                </a:cxn>
                <a:cxn ang="0">
                  <a:pos x="1119" y="39"/>
                </a:cxn>
                <a:cxn ang="0">
                  <a:pos x="1059" y="66"/>
                </a:cxn>
                <a:cxn ang="0">
                  <a:pos x="986" y="90"/>
                </a:cxn>
                <a:cxn ang="0">
                  <a:pos x="912" y="107"/>
                </a:cxn>
                <a:cxn ang="0">
                  <a:pos x="831" y="114"/>
                </a:cxn>
                <a:cxn ang="0">
                  <a:pos x="770" y="135"/>
                </a:cxn>
                <a:cxn ang="0">
                  <a:pos x="743" y="180"/>
                </a:cxn>
                <a:cxn ang="0">
                  <a:pos x="697" y="237"/>
                </a:cxn>
                <a:cxn ang="0">
                  <a:pos x="641" y="286"/>
                </a:cxn>
                <a:cxn ang="0">
                  <a:pos x="591" y="317"/>
                </a:cxn>
                <a:cxn ang="0">
                  <a:pos x="531" y="328"/>
                </a:cxn>
                <a:cxn ang="0">
                  <a:pos x="484" y="335"/>
                </a:cxn>
                <a:cxn ang="0">
                  <a:pos x="438" y="351"/>
                </a:cxn>
                <a:cxn ang="0">
                  <a:pos x="384" y="395"/>
                </a:cxn>
                <a:cxn ang="0">
                  <a:pos x="355" y="436"/>
                </a:cxn>
                <a:cxn ang="0">
                  <a:pos x="334" y="480"/>
                </a:cxn>
                <a:cxn ang="0">
                  <a:pos x="318" y="546"/>
                </a:cxn>
                <a:cxn ang="0">
                  <a:pos x="301" y="598"/>
                </a:cxn>
                <a:cxn ang="0">
                  <a:pos x="250" y="669"/>
                </a:cxn>
                <a:cxn ang="0">
                  <a:pos x="177" y="715"/>
                </a:cxn>
                <a:cxn ang="0">
                  <a:pos x="99" y="744"/>
                </a:cxn>
                <a:cxn ang="0">
                  <a:pos x="0" y="811"/>
                </a:cxn>
                <a:cxn ang="0">
                  <a:pos x="21" y="870"/>
                </a:cxn>
              </a:cxnLst>
              <a:rect l="0" t="0" r="r" b="b"/>
              <a:pathLst>
                <a:path w="1470" h="901">
                  <a:moveTo>
                    <a:pt x="39" y="901"/>
                  </a:moveTo>
                  <a:lnTo>
                    <a:pt x="44" y="890"/>
                  </a:lnTo>
                  <a:lnTo>
                    <a:pt x="49" y="878"/>
                  </a:lnTo>
                  <a:lnTo>
                    <a:pt x="55" y="867"/>
                  </a:lnTo>
                  <a:lnTo>
                    <a:pt x="61" y="857"/>
                  </a:lnTo>
                  <a:lnTo>
                    <a:pt x="69" y="845"/>
                  </a:lnTo>
                  <a:lnTo>
                    <a:pt x="197" y="845"/>
                  </a:lnTo>
                  <a:lnTo>
                    <a:pt x="216" y="867"/>
                  </a:lnTo>
                  <a:lnTo>
                    <a:pt x="229" y="866"/>
                  </a:lnTo>
                  <a:lnTo>
                    <a:pt x="281" y="851"/>
                  </a:lnTo>
                  <a:lnTo>
                    <a:pt x="308" y="836"/>
                  </a:lnTo>
                  <a:lnTo>
                    <a:pt x="334" y="815"/>
                  </a:lnTo>
                  <a:lnTo>
                    <a:pt x="357" y="793"/>
                  </a:lnTo>
                  <a:lnTo>
                    <a:pt x="383" y="768"/>
                  </a:lnTo>
                  <a:lnTo>
                    <a:pt x="405" y="740"/>
                  </a:lnTo>
                  <a:lnTo>
                    <a:pt x="427" y="710"/>
                  </a:lnTo>
                  <a:lnTo>
                    <a:pt x="446" y="678"/>
                  </a:lnTo>
                  <a:lnTo>
                    <a:pt x="464" y="646"/>
                  </a:lnTo>
                  <a:lnTo>
                    <a:pt x="478" y="614"/>
                  </a:lnTo>
                  <a:lnTo>
                    <a:pt x="492" y="581"/>
                  </a:lnTo>
                  <a:lnTo>
                    <a:pt x="501" y="548"/>
                  </a:lnTo>
                  <a:lnTo>
                    <a:pt x="508" y="518"/>
                  </a:lnTo>
                  <a:lnTo>
                    <a:pt x="513" y="473"/>
                  </a:lnTo>
                  <a:lnTo>
                    <a:pt x="525" y="473"/>
                  </a:lnTo>
                  <a:lnTo>
                    <a:pt x="551" y="473"/>
                  </a:lnTo>
                  <a:lnTo>
                    <a:pt x="576" y="472"/>
                  </a:lnTo>
                  <a:lnTo>
                    <a:pt x="602" y="470"/>
                  </a:lnTo>
                  <a:lnTo>
                    <a:pt x="627" y="466"/>
                  </a:lnTo>
                  <a:lnTo>
                    <a:pt x="652" y="462"/>
                  </a:lnTo>
                  <a:lnTo>
                    <a:pt x="676" y="456"/>
                  </a:lnTo>
                  <a:lnTo>
                    <a:pt x="699" y="449"/>
                  </a:lnTo>
                  <a:lnTo>
                    <a:pt x="720" y="439"/>
                  </a:lnTo>
                  <a:lnTo>
                    <a:pt x="742" y="428"/>
                  </a:lnTo>
                  <a:lnTo>
                    <a:pt x="762" y="417"/>
                  </a:lnTo>
                  <a:lnTo>
                    <a:pt x="781" y="401"/>
                  </a:lnTo>
                  <a:lnTo>
                    <a:pt x="798" y="385"/>
                  </a:lnTo>
                  <a:lnTo>
                    <a:pt x="815" y="365"/>
                  </a:lnTo>
                  <a:lnTo>
                    <a:pt x="829" y="343"/>
                  </a:lnTo>
                  <a:lnTo>
                    <a:pt x="848" y="304"/>
                  </a:lnTo>
                  <a:lnTo>
                    <a:pt x="856" y="307"/>
                  </a:lnTo>
                  <a:lnTo>
                    <a:pt x="868" y="301"/>
                  </a:lnTo>
                  <a:lnTo>
                    <a:pt x="878" y="289"/>
                  </a:lnTo>
                  <a:lnTo>
                    <a:pt x="886" y="277"/>
                  </a:lnTo>
                  <a:lnTo>
                    <a:pt x="895" y="266"/>
                  </a:lnTo>
                  <a:lnTo>
                    <a:pt x="901" y="257"/>
                  </a:lnTo>
                  <a:lnTo>
                    <a:pt x="908" y="249"/>
                  </a:lnTo>
                  <a:lnTo>
                    <a:pt x="920" y="249"/>
                  </a:lnTo>
                  <a:lnTo>
                    <a:pt x="946" y="247"/>
                  </a:lnTo>
                  <a:lnTo>
                    <a:pt x="968" y="245"/>
                  </a:lnTo>
                  <a:lnTo>
                    <a:pt x="988" y="241"/>
                  </a:lnTo>
                  <a:lnTo>
                    <a:pt x="1006" y="237"/>
                  </a:lnTo>
                  <a:lnTo>
                    <a:pt x="1023" y="231"/>
                  </a:lnTo>
                  <a:lnTo>
                    <a:pt x="1038" y="224"/>
                  </a:lnTo>
                  <a:lnTo>
                    <a:pt x="1053" y="215"/>
                  </a:lnTo>
                  <a:lnTo>
                    <a:pt x="1066" y="206"/>
                  </a:lnTo>
                  <a:lnTo>
                    <a:pt x="1080" y="196"/>
                  </a:lnTo>
                  <a:lnTo>
                    <a:pt x="1093" y="186"/>
                  </a:lnTo>
                  <a:lnTo>
                    <a:pt x="1108" y="174"/>
                  </a:lnTo>
                  <a:lnTo>
                    <a:pt x="1122" y="162"/>
                  </a:lnTo>
                  <a:lnTo>
                    <a:pt x="1136" y="150"/>
                  </a:lnTo>
                  <a:lnTo>
                    <a:pt x="1154" y="136"/>
                  </a:lnTo>
                  <a:lnTo>
                    <a:pt x="1183" y="114"/>
                  </a:lnTo>
                  <a:lnTo>
                    <a:pt x="1203" y="118"/>
                  </a:lnTo>
                  <a:lnTo>
                    <a:pt x="1218" y="124"/>
                  </a:lnTo>
                  <a:lnTo>
                    <a:pt x="1233" y="131"/>
                  </a:lnTo>
                  <a:lnTo>
                    <a:pt x="1248" y="138"/>
                  </a:lnTo>
                  <a:lnTo>
                    <a:pt x="1263" y="147"/>
                  </a:lnTo>
                  <a:lnTo>
                    <a:pt x="1279" y="156"/>
                  </a:lnTo>
                  <a:lnTo>
                    <a:pt x="1294" y="167"/>
                  </a:lnTo>
                  <a:lnTo>
                    <a:pt x="1310" y="178"/>
                  </a:lnTo>
                  <a:lnTo>
                    <a:pt x="1324" y="189"/>
                  </a:lnTo>
                  <a:lnTo>
                    <a:pt x="1339" y="202"/>
                  </a:lnTo>
                  <a:lnTo>
                    <a:pt x="1353" y="214"/>
                  </a:lnTo>
                  <a:lnTo>
                    <a:pt x="1366" y="227"/>
                  </a:lnTo>
                  <a:lnTo>
                    <a:pt x="1376" y="240"/>
                  </a:lnTo>
                  <a:lnTo>
                    <a:pt x="1387" y="253"/>
                  </a:lnTo>
                  <a:lnTo>
                    <a:pt x="1400" y="271"/>
                  </a:lnTo>
                  <a:lnTo>
                    <a:pt x="1409" y="273"/>
                  </a:lnTo>
                  <a:lnTo>
                    <a:pt x="1420" y="277"/>
                  </a:lnTo>
                  <a:lnTo>
                    <a:pt x="1428" y="282"/>
                  </a:lnTo>
                  <a:lnTo>
                    <a:pt x="1430" y="304"/>
                  </a:lnTo>
                  <a:lnTo>
                    <a:pt x="1439" y="317"/>
                  </a:lnTo>
                  <a:lnTo>
                    <a:pt x="1449" y="322"/>
                  </a:lnTo>
                  <a:lnTo>
                    <a:pt x="1458" y="327"/>
                  </a:lnTo>
                  <a:lnTo>
                    <a:pt x="1470" y="328"/>
                  </a:lnTo>
                  <a:lnTo>
                    <a:pt x="1469" y="316"/>
                  </a:lnTo>
                  <a:lnTo>
                    <a:pt x="1466" y="290"/>
                  </a:lnTo>
                  <a:lnTo>
                    <a:pt x="1461" y="263"/>
                  </a:lnTo>
                  <a:lnTo>
                    <a:pt x="1451" y="238"/>
                  </a:lnTo>
                  <a:lnTo>
                    <a:pt x="1440" y="212"/>
                  </a:lnTo>
                  <a:lnTo>
                    <a:pt x="1427" y="186"/>
                  </a:lnTo>
                  <a:lnTo>
                    <a:pt x="1412" y="161"/>
                  </a:lnTo>
                  <a:lnTo>
                    <a:pt x="1396" y="138"/>
                  </a:lnTo>
                  <a:lnTo>
                    <a:pt x="1377" y="116"/>
                  </a:lnTo>
                  <a:lnTo>
                    <a:pt x="1358" y="95"/>
                  </a:lnTo>
                  <a:lnTo>
                    <a:pt x="1338" y="75"/>
                  </a:lnTo>
                  <a:lnTo>
                    <a:pt x="1317" y="57"/>
                  </a:lnTo>
                  <a:lnTo>
                    <a:pt x="1296" y="40"/>
                  </a:lnTo>
                  <a:lnTo>
                    <a:pt x="1275" y="26"/>
                  </a:lnTo>
                  <a:lnTo>
                    <a:pt x="1254" y="14"/>
                  </a:lnTo>
                  <a:lnTo>
                    <a:pt x="1223" y="1"/>
                  </a:lnTo>
                  <a:lnTo>
                    <a:pt x="1212" y="0"/>
                  </a:lnTo>
                  <a:lnTo>
                    <a:pt x="1195" y="1"/>
                  </a:lnTo>
                  <a:lnTo>
                    <a:pt x="1178" y="7"/>
                  </a:lnTo>
                  <a:lnTo>
                    <a:pt x="1164" y="13"/>
                  </a:lnTo>
                  <a:lnTo>
                    <a:pt x="1148" y="22"/>
                  </a:lnTo>
                  <a:lnTo>
                    <a:pt x="1133" y="31"/>
                  </a:lnTo>
                  <a:lnTo>
                    <a:pt x="1119" y="39"/>
                  </a:lnTo>
                  <a:lnTo>
                    <a:pt x="1104" y="46"/>
                  </a:lnTo>
                  <a:lnTo>
                    <a:pt x="1095" y="51"/>
                  </a:lnTo>
                  <a:lnTo>
                    <a:pt x="1075" y="58"/>
                  </a:lnTo>
                  <a:lnTo>
                    <a:pt x="1059" y="66"/>
                  </a:lnTo>
                  <a:lnTo>
                    <a:pt x="1040" y="73"/>
                  </a:lnTo>
                  <a:lnTo>
                    <a:pt x="1023" y="79"/>
                  </a:lnTo>
                  <a:lnTo>
                    <a:pt x="1005" y="85"/>
                  </a:lnTo>
                  <a:lnTo>
                    <a:pt x="986" y="90"/>
                  </a:lnTo>
                  <a:lnTo>
                    <a:pt x="968" y="96"/>
                  </a:lnTo>
                  <a:lnTo>
                    <a:pt x="950" y="99"/>
                  </a:lnTo>
                  <a:lnTo>
                    <a:pt x="931" y="103"/>
                  </a:lnTo>
                  <a:lnTo>
                    <a:pt x="912" y="107"/>
                  </a:lnTo>
                  <a:lnTo>
                    <a:pt x="892" y="109"/>
                  </a:lnTo>
                  <a:lnTo>
                    <a:pt x="872" y="111"/>
                  </a:lnTo>
                  <a:lnTo>
                    <a:pt x="853" y="112"/>
                  </a:lnTo>
                  <a:lnTo>
                    <a:pt x="831" y="114"/>
                  </a:lnTo>
                  <a:lnTo>
                    <a:pt x="799" y="114"/>
                  </a:lnTo>
                  <a:lnTo>
                    <a:pt x="789" y="123"/>
                  </a:lnTo>
                  <a:lnTo>
                    <a:pt x="781" y="130"/>
                  </a:lnTo>
                  <a:lnTo>
                    <a:pt x="770" y="135"/>
                  </a:lnTo>
                  <a:lnTo>
                    <a:pt x="758" y="136"/>
                  </a:lnTo>
                  <a:lnTo>
                    <a:pt x="756" y="154"/>
                  </a:lnTo>
                  <a:lnTo>
                    <a:pt x="751" y="167"/>
                  </a:lnTo>
                  <a:lnTo>
                    <a:pt x="743" y="180"/>
                  </a:lnTo>
                  <a:lnTo>
                    <a:pt x="733" y="194"/>
                  </a:lnTo>
                  <a:lnTo>
                    <a:pt x="722" y="208"/>
                  </a:lnTo>
                  <a:lnTo>
                    <a:pt x="710" y="222"/>
                  </a:lnTo>
                  <a:lnTo>
                    <a:pt x="697" y="237"/>
                  </a:lnTo>
                  <a:lnTo>
                    <a:pt x="683" y="250"/>
                  </a:lnTo>
                  <a:lnTo>
                    <a:pt x="669" y="263"/>
                  </a:lnTo>
                  <a:lnTo>
                    <a:pt x="654" y="276"/>
                  </a:lnTo>
                  <a:lnTo>
                    <a:pt x="641" y="286"/>
                  </a:lnTo>
                  <a:lnTo>
                    <a:pt x="628" y="297"/>
                  </a:lnTo>
                  <a:lnTo>
                    <a:pt x="616" y="304"/>
                  </a:lnTo>
                  <a:lnTo>
                    <a:pt x="604" y="311"/>
                  </a:lnTo>
                  <a:lnTo>
                    <a:pt x="591" y="317"/>
                  </a:lnTo>
                  <a:lnTo>
                    <a:pt x="570" y="322"/>
                  </a:lnTo>
                  <a:lnTo>
                    <a:pt x="556" y="324"/>
                  </a:lnTo>
                  <a:lnTo>
                    <a:pt x="543" y="327"/>
                  </a:lnTo>
                  <a:lnTo>
                    <a:pt x="531" y="328"/>
                  </a:lnTo>
                  <a:lnTo>
                    <a:pt x="519" y="330"/>
                  </a:lnTo>
                  <a:lnTo>
                    <a:pt x="507" y="330"/>
                  </a:lnTo>
                  <a:lnTo>
                    <a:pt x="495" y="333"/>
                  </a:lnTo>
                  <a:lnTo>
                    <a:pt x="484" y="335"/>
                  </a:lnTo>
                  <a:lnTo>
                    <a:pt x="471" y="337"/>
                  </a:lnTo>
                  <a:lnTo>
                    <a:pt x="460" y="341"/>
                  </a:lnTo>
                  <a:lnTo>
                    <a:pt x="448" y="346"/>
                  </a:lnTo>
                  <a:lnTo>
                    <a:pt x="438" y="351"/>
                  </a:lnTo>
                  <a:lnTo>
                    <a:pt x="426" y="359"/>
                  </a:lnTo>
                  <a:lnTo>
                    <a:pt x="413" y="367"/>
                  </a:lnTo>
                  <a:lnTo>
                    <a:pt x="395" y="385"/>
                  </a:lnTo>
                  <a:lnTo>
                    <a:pt x="384" y="395"/>
                  </a:lnTo>
                  <a:lnTo>
                    <a:pt x="377" y="405"/>
                  </a:lnTo>
                  <a:lnTo>
                    <a:pt x="369" y="417"/>
                  </a:lnTo>
                  <a:lnTo>
                    <a:pt x="362" y="426"/>
                  </a:lnTo>
                  <a:lnTo>
                    <a:pt x="355" y="436"/>
                  </a:lnTo>
                  <a:lnTo>
                    <a:pt x="348" y="447"/>
                  </a:lnTo>
                  <a:lnTo>
                    <a:pt x="341" y="457"/>
                  </a:lnTo>
                  <a:lnTo>
                    <a:pt x="335" y="466"/>
                  </a:lnTo>
                  <a:lnTo>
                    <a:pt x="334" y="480"/>
                  </a:lnTo>
                  <a:lnTo>
                    <a:pt x="331" y="496"/>
                  </a:lnTo>
                  <a:lnTo>
                    <a:pt x="328" y="512"/>
                  </a:lnTo>
                  <a:lnTo>
                    <a:pt x="323" y="528"/>
                  </a:lnTo>
                  <a:lnTo>
                    <a:pt x="318" y="546"/>
                  </a:lnTo>
                  <a:lnTo>
                    <a:pt x="312" y="562"/>
                  </a:lnTo>
                  <a:lnTo>
                    <a:pt x="308" y="576"/>
                  </a:lnTo>
                  <a:lnTo>
                    <a:pt x="306" y="586"/>
                  </a:lnTo>
                  <a:lnTo>
                    <a:pt x="301" y="598"/>
                  </a:lnTo>
                  <a:lnTo>
                    <a:pt x="292" y="619"/>
                  </a:lnTo>
                  <a:lnTo>
                    <a:pt x="280" y="637"/>
                  </a:lnTo>
                  <a:lnTo>
                    <a:pt x="265" y="653"/>
                  </a:lnTo>
                  <a:lnTo>
                    <a:pt x="250" y="669"/>
                  </a:lnTo>
                  <a:lnTo>
                    <a:pt x="234" y="683"/>
                  </a:lnTo>
                  <a:lnTo>
                    <a:pt x="215" y="695"/>
                  </a:lnTo>
                  <a:lnTo>
                    <a:pt x="196" y="705"/>
                  </a:lnTo>
                  <a:lnTo>
                    <a:pt x="177" y="715"/>
                  </a:lnTo>
                  <a:lnTo>
                    <a:pt x="158" y="723"/>
                  </a:lnTo>
                  <a:lnTo>
                    <a:pt x="139" y="731"/>
                  </a:lnTo>
                  <a:lnTo>
                    <a:pt x="118" y="738"/>
                  </a:lnTo>
                  <a:lnTo>
                    <a:pt x="99" y="744"/>
                  </a:lnTo>
                  <a:lnTo>
                    <a:pt x="81" y="751"/>
                  </a:lnTo>
                  <a:lnTo>
                    <a:pt x="63" y="757"/>
                  </a:lnTo>
                  <a:lnTo>
                    <a:pt x="39" y="766"/>
                  </a:lnTo>
                  <a:lnTo>
                    <a:pt x="0" y="811"/>
                  </a:lnTo>
                  <a:lnTo>
                    <a:pt x="0" y="833"/>
                  </a:lnTo>
                  <a:lnTo>
                    <a:pt x="3" y="845"/>
                  </a:lnTo>
                  <a:lnTo>
                    <a:pt x="12" y="857"/>
                  </a:lnTo>
                  <a:lnTo>
                    <a:pt x="21" y="870"/>
                  </a:lnTo>
                  <a:lnTo>
                    <a:pt x="28" y="879"/>
                  </a:lnTo>
                  <a:lnTo>
                    <a:pt x="36" y="895"/>
                  </a:lnTo>
                  <a:lnTo>
                    <a:pt x="39" y="90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457" y="1600"/>
              <a:ext cx="48" cy="1190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2" y="194"/>
                </a:cxn>
                <a:cxn ang="0">
                  <a:pos x="2" y="305"/>
                </a:cxn>
                <a:cxn ang="0">
                  <a:pos x="4" y="416"/>
                </a:cxn>
                <a:cxn ang="0">
                  <a:pos x="11" y="524"/>
                </a:cxn>
                <a:cxn ang="0">
                  <a:pos x="27" y="628"/>
                </a:cxn>
                <a:cxn ang="0">
                  <a:pos x="39" y="765"/>
                </a:cxn>
                <a:cxn ang="0">
                  <a:pos x="40" y="913"/>
                </a:cxn>
                <a:cxn ang="0">
                  <a:pos x="34" y="1065"/>
                </a:cxn>
                <a:cxn ang="0">
                  <a:pos x="28" y="1213"/>
                </a:cxn>
                <a:cxn ang="0">
                  <a:pos x="23" y="1370"/>
                </a:cxn>
                <a:cxn ang="0">
                  <a:pos x="101" y="3281"/>
                </a:cxn>
                <a:cxn ang="0">
                  <a:pos x="108" y="3238"/>
                </a:cxn>
                <a:cxn ang="0">
                  <a:pos x="107" y="3193"/>
                </a:cxn>
                <a:cxn ang="0">
                  <a:pos x="103" y="3145"/>
                </a:cxn>
                <a:cxn ang="0">
                  <a:pos x="100" y="3100"/>
                </a:cxn>
                <a:cxn ang="0">
                  <a:pos x="101" y="3057"/>
                </a:cxn>
                <a:cxn ang="0">
                  <a:pos x="109" y="2993"/>
                </a:cxn>
                <a:cxn ang="0">
                  <a:pos x="115" y="2902"/>
                </a:cxn>
                <a:cxn ang="0">
                  <a:pos x="116" y="2806"/>
                </a:cxn>
                <a:cxn ang="0">
                  <a:pos x="113" y="2712"/>
                </a:cxn>
                <a:cxn ang="0">
                  <a:pos x="106" y="2631"/>
                </a:cxn>
                <a:cxn ang="0">
                  <a:pos x="95" y="2548"/>
                </a:cxn>
                <a:cxn ang="0">
                  <a:pos x="92" y="2481"/>
                </a:cxn>
                <a:cxn ang="0">
                  <a:pos x="96" y="2409"/>
                </a:cxn>
                <a:cxn ang="0">
                  <a:pos x="101" y="2338"/>
                </a:cxn>
                <a:cxn ang="0">
                  <a:pos x="108" y="2274"/>
                </a:cxn>
                <a:cxn ang="0">
                  <a:pos x="116" y="2184"/>
                </a:cxn>
                <a:cxn ang="0">
                  <a:pos x="118" y="2053"/>
                </a:cxn>
                <a:cxn ang="0">
                  <a:pos x="109" y="1923"/>
                </a:cxn>
                <a:cxn ang="0">
                  <a:pos x="100" y="1792"/>
                </a:cxn>
                <a:cxn ang="0">
                  <a:pos x="100" y="1664"/>
                </a:cxn>
                <a:cxn ang="0">
                  <a:pos x="110" y="1550"/>
                </a:cxn>
                <a:cxn ang="0">
                  <a:pos x="106" y="1519"/>
                </a:cxn>
                <a:cxn ang="0">
                  <a:pos x="101" y="1490"/>
                </a:cxn>
                <a:cxn ang="0">
                  <a:pos x="92" y="1422"/>
                </a:cxn>
                <a:cxn ang="0">
                  <a:pos x="89" y="1292"/>
                </a:cxn>
                <a:cxn ang="0">
                  <a:pos x="95" y="1156"/>
                </a:cxn>
                <a:cxn ang="0">
                  <a:pos x="103" y="1019"/>
                </a:cxn>
                <a:cxn ang="0">
                  <a:pos x="103" y="884"/>
                </a:cxn>
                <a:cxn ang="0">
                  <a:pos x="89" y="763"/>
                </a:cxn>
                <a:cxn ang="0">
                  <a:pos x="81" y="681"/>
                </a:cxn>
                <a:cxn ang="0">
                  <a:pos x="81" y="595"/>
                </a:cxn>
                <a:cxn ang="0">
                  <a:pos x="84" y="506"/>
                </a:cxn>
                <a:cxn ang="0">
                  <a:pos x="86" y="420"/>
                </a:cxn>
                <a:cxn ang="0">
                  <a:pos x="82" y="325"/>
                </a:cxn>
                <a:cxn ang="0">
                  <a:pos x="77" y="260"/>
                </a:cxn>
                <a:cxn ang="0">
                  <a:pos x="81" y="196"/>
                </a:cxn>
                <a:cxn ang="0">
                  <a:pos x="86" y="130"/>
                </a:cxn>
                <a:cxn ang="0">
                  <a:pos x="86" y="66"/>
                </a:cxn>
                <a:cxn ang="0">
                  <a:pos x="72" y="0"/>
                </a:cxn>
                <a:cxn ang="0">
                  <a:pos x="45" y="9"/>
                </a:cxn>
                <a:cxn ang="0">
                  <a:pos x="17" y="26"/>
                </a:cxn>
              </a:cxnLst>
              <a:rect l="0" t="0" r="r" b="b"/>
              <a:pathLst>
                <a:path w="119" h="3292">
                  <a:moveTo>
                    <a:pt x="4" y="33"/>
                  </a:moveTo>
                  <a:lnTo>
                    <a:pt x="3" y="51"/>
                  </a:lnTo>
                  <a:lnTo>
                    <a:pt x="3" y="85"/>
                  </a:lnTo>
                  <a:lnTo>
                    <a:pt x="3" y="121"/>
                  </a:lnTo>
                  <a:lnTo>
                    <a:pt x="3" y="157"/>
                  </a:lnTo>
                  <a:lnTo>
                    <a:pt x="2" y="194"/>
                  </a:lnTo>
                  <a:lnTo>
                    <a:pt x="2" y="231"/>
                  </a:lnTo>
                  <a:lnTo>
                    <a:pt x="0" y="268"/>
                  </a:lnTo>
                  <a:lnTo>
                    <a:pt x="2" y="305"/>
                  </a:lnTo>
                  <a:lnTo>
                    <a:pt x="2" y="343"/>
                  </a:lnTo>
                  <a:lnTo>
                    <a:pt x="3" y="381"/>
                  </a:lnTo>
                  <a:lnTo>
                    <a:pt x="4" y="416"/>
                  </a:lnTo>
                  <a:lnTo>
                    <a:pt x="6" y="453"/>
                  </a:lnTo>
                  <a:lnTo>
                    <a:pt x="8" y="490"/>
                  </a:lnTo>
                  <a:lnTo>
                    <a:pt x="11" y="524"/>
                  </a:lnTo>
                  <a:lnTo>
                    <a:pt x="16" y="558"/>
                  </a:lnTo>
                  <a:lnTo>
                    <a:pt x="23" y="607"/>
                  </a:lnTo>
                  <a:lnTo>
                    <a:pt x="27" y="628"/>
                  </a:lnTo>
                  <a:lnTo>
                    <a:pt x="33" y="672"/>
                  </a:lnTo>
                  <a:lnTo>
                    <a:pt x="36" y="718"/>
                  </a:lnTo>
                  <a:lnTo>
                    <a:pt x="39" y="765"/>
                  </a:lnTo>
                  <a:lnTo>
                    <a:pt x="41" y="814"/>
                  </a:lnTo>
                  <a:lnTo>
                    <a:pt x="41" y="863"/>
                  </a:lnTo>
                  <a:lnTo>
                    <a:pt x="40" y="913"/>
                  </a:lnTo>
                  <a:lnTo>
                    <a:pt x="39" y="963"/>
                  </a:lnTo>
                  <a:lnTo>
                    <a:pt x="36" y="1014"/>
                  </a:lnTo>
                  <a:lnTo>
                    <a:pt x="34" y="1065"/>
                  </a:lnTo>
                  <a:lnTo>
                    <a:pt x="33" y="1115"/>
                  </a:lnTo>
                  <a:lnTo>
                    <a:pt x="30" y="1164"/>
                  </a:lnTo>
                  <a:lnTo>
                    <a:pt x="28" y="1213"/>
                  </a:lnTo>
                  <a:lnTo>
                    <a:pt x="24" y="1259"/>
                  </a:lnTo>
                  <a:lnTo>
                    <a:pt x="24" y="1305"/>
                  </a:lnTo>
                  <a:lnTo>
                    <a:pt x="23" y="1370"/>
                  </a:lnTo>
                  <a:lnTo>
                    <a:pt x="13" y="3292"/>
                  </a:lnTo>
                  <a:lnTo>
                    <a:pt x="91" y="3292"/>
                  </a:lnTo>
                  <a:lnTo>
                    <a:pt x="101" y="3281"/>
                  </a:lnTo>
                  <a:lnTo>
                    <a:pt x="106" y="3264"/>
                  </a:lnTo>
                  <a:lnTo>
                    <a:pt x="107" y="3252"/>
                  </a:lnTo>
                  <a:lnTo>
                    <a:pt x="108" y="3238"/>
                  </a:lnTo>
                  <a:lnTo>
                    <a:pt x="108" y="3223"/>
                  </a:lnTo>
                  <a:lnTo>
                    <a:pt x="108" y="3208"/>
                  </a:lnTo>
                  <a:lnTo>
                    <a:pt x="107" y="3193"/>
                  </a:lnTo>
                  <a:lnTo>
                    <a:pt x="106" y="3176"/>
                  </a:lnTo>
                  <a:lnTo>
                    <a:pt x="103" y="3162"/>
                  </a:lnTo>
                  <a:lnTo>
                    <a:pt x="103" y="3145"/>
                  </a:lnTo>
                  <a:lnTo>
                    <a:pt x="101" y="3131"/>
                  </a:lnTo>
                  <a:lnTo>
                    <a:pt x="100" y="3115"/>
                  </a:lnTo>
                  <a:lnTo>
                    <a:pt x="100" y="3100"/>
                  </a:lnTo>
                  <a:lnTo>
                    <a:pt x="100" y="3086"/>
                  </a:lnTo>
                  <a:lnTo>
                    <a:pt x="100" y="3073"/>
                  </a:lnTo>
                  <a:lnTo>
                    <a:pt x="101" y="3057"/>
                  </a:lnTo>
                  <a:lnTo>
                    <a:pt x="103" y="3045"/>
                  </a:lnTo>
                  <a:lnTo>
                    <a:pt x="106" y="3019"/>
                  </a:lnTo>
                  <a:lnTo>
                    <a:pt x="109" y="2993"/>
                  </a:lnTo>
                  <a:lnTo>
                    <a:pt x="110" y="2963"/>
                  </a:lnTo>
                  <a:lnTo>
                    <a:pt x="113" y="2932"/>
                  </a:lnTo>
                  <a:lnTo>
                    <a:pt x="115" y="2902"/>
                  </a:lnTo>
                  <a:lnTo>
                    <a:pt x="115" y="2870"/>
                  </a:lnTo>
                  <a:lnTo>
                    <a:pt x="116" y="2838"/>
                  </a:lnTo>
                  <a:lnTo>
                    <a:pt x="116" y="2806"/>
                  </a:lnTo>
                  <a:lnTo>
                    <a:pt x="115" y="2774"/>
                  </a:lnTo>
                  <a:lnTo>
                    <a:pt x="115" y="2743"/>
                  </a:lnTo>
                  <a:lnTo>
                    <a:pt x="113" y="2712"/>
                  </a:lnTo>
                  <a:lnTo>
                    <a:pt x="110" y="2684"/>
                  </a:lnTo>
                  <a:lnTo>
                    <a:pt x="109" y="2655"/>
                  </a:lnTo>
                  <a:lnTo>
                    <a:pt x="106" y="2631"/>
                  </a:lnTo>
                  <a:lnTo>
                    <a:pt x="101" y="2595"/>
                  </a:lnTo>
                  <a:lnTo>
                    <a:pt x="96" y="2568"/>
                  </a:lnTo>
                  <a:lnTo>
                    <a:pt x="95" y="2548"/>
                  </a:lnTo>
                  <a:lnTo>
                    <a:pt x="92" y="2526"/>
                  </a:lnTo>
                  <a:lnTo>
                    <a:pt x="92" y="2504"/>
                  </a:lnTo>
                  <a:lnTo>
                    <a:pt x="92" y="2481"/>
                  </a:lnTo>
                  <a:lnTo>
                    <a:pt x="92" y="2458"/>
                  </a:lnTo>
                  <a:lnTo>
                    <a:pt x="94" y="2434"/>
                  </a:lnTo>
                  <a:lnTo>
                    <a:pt x="96" y="2409"/>
                  </a:lnTo>
                  <a:lnTo>
                    <a:pt x="97" y="2386"/>
                  </a:lnTo>
                  <a:lnTo>
                    <a:pt x="100" y="2362"/>
                  </a:lnTo>
                  <a:lnTo>
                    <a:pt x="101" y="2338"/>
                  </a:lnTo>
                  <a:lnTo>
                    <a:pt x="103" y="2316"/>
                  </a:lnTo>
                  <a:lnTo>
                    <a:pt x="106" y="2296"/>
                  </a:lnTo>
                  <a:lnTo>
                    <a:pt x="108" y="2274"/>
                  </a:lnTo>
                  <a:lnTo>
                    <a:pt x="112" y="2247"/>
                  </a:lnTo>
                  <a:lnTo>
                    <a:pt x="113" y="2226"/>
                  </a:lnTo>
                  <a:lnTo>
                    <a:pt x="116" y="2184"/>
                  </a:lnTo>
                  <a:lnTo>
                    <a:pt x="119" y="2141"/>
                  </a:lnTo>
                  <a:lnTo>
                    <a:pt x="119" y="2098"/>
                  </a:lnTo>
                  <a:lnTo>
                    <a:pt x="118" y="2053"/>
                  </a:lnTo>
                  <a:lnTo>
                    <a:pt x="115" y="2010"/>
                  </a:lnTo>
                  <a:lnTo>
                    <a:pt x="113" y="1967"/>
                  </a:lnTo>
                  <a:lnTo>
                    <a:pt x="109" y="1923"/>
                  </a:lnTo>
                  <a:lnTo>
                    <a:pt x="106" y="1879"/>
                  </a:lnTo>
                  <a:lnTo>
                    <a:pt x="103" y="1835"/>
                  </a:lnTo>
                  <a:lnTo>
                    <a:pt x="100" y="1792"/>
                  </a:lnTo>
                  <a:lnTo>
                    <a:pt x="100" y="1750"/>
                  </a:lnTo>
                  <a:lnTo>
                    <a:pt x="98" y="1706"/>
                  </a:lnTo>
                  <a:lnTo>
                    <a:pt x="100" y="1664"/>
                  </a:lnTo>
                  <a:lnTo>
                    <a:pt x="103" y="1622"/>
                  </a:lnTo>
                  <a:lnTo>
                    <a:pt x="112" y="1561"/>
                  </a:lnTo>
                  <a:lnTo>
                    <a:pt x="110" y="1550"/>
                  </a:lnTo>
                  <a:lnTo>
                    <a:pt x="109" y="1541"/>
                  </a:lnTo>
                  <a:lnTo>
                    <a:pt x="108" y="1530"/>
                  </a:lnTo>
                  <a:lnTo>
                    <a:pt x="106" y="1519"/>
                  </a:lnTo>
                  <a:lnTo>
                    <a:pt x="103" y="1510"/>
                  </a:lnTo>
                  <a:lnTo>
                    <a:pt x="103" y="1500"/>
                  </a:lnTo>
                  <a:lnTo>
                    <a:pt x="101" y="1490"/>
                  </a:lnTo>
                  <a:lnTo>
                    <a:pt x="101" y="1484"/>
                  </a:lnTo>
                  <a:lnTo>
                    <a:pt x="97" y="1463"/>
                  </a:lnTo>
                  <a:lnTo>
                    <a:pt x="92" y="1422"/>
                  </a:lnTo>
                  <a:lnTo>
                    <a:pt x="89" y="1380"/>
                  </a:lnTo>
                  <a:lnTo>
                    <a:pt x="89" y="1336"/>
                  </a:lnTo>
                  <a:lnTo>
                    <a:pt x="89" y="1292"/>
                  </a:lnTo>
                  <a:lnTo>
                    <a:pt x="89" y="1247"/>
                  </a:lnTo>
                  <a:lnTo>
                    <a:pt x="92" y="1202"/>
                  </a:lnTo>
                  <a:lnTo>
                    <a:pt x="95" y="1156"/>
                  </a:lnTo>
                  <a:lnTo>
                    <a:pt x="97" y="1110"/>
                  </a:lnTo>
                  <a:lnTo>
                    <a:pt x="100" y="1065"/>
                  </a:lnTo>
                  <a:lnTo>
                    <a:pt x="103" y="1019"/>
                  </a:lnTo>
                  <a:lnTo>
                    <a:pt x="103" y="974"/>
                  </a:lnTo>
                  <a:lnTo>
                    <a:pt x="103" y="928"/>
                  </a:lnTo>
                  <a:lnTo>
                    <a:pt x="103" y="884"/>
                  </a:lnTo>
                  <a:lnTo>
                    <a:pt x="100" y="840"/>
                  </a:lnTo>
                  <a:lnTo>
                    <a:pt x="91" y="775"/>
                  </a:lnTo>
                  <a:lnTo>
                    <a:pt x="89" y="763"/>
                  </a:lnTo>
                  <a:lnTo>
                    <a:pt x="84" y="737"/>
                  </a:lnTo>
                  <a:lnTo>
                    <a:pt x="82" y="710"/>
                  </a:lnTo>
                  <a:lnTo>
                    <a:pt x="81" y="681"/>
                  </a:lnTo>
                  <a:lnTo>
                    <a:pt x="79" y="653"/>
                  </a:lnTo>
                  <a:lnTo>
                    <a:pt x="81" y="625"/>
                  </a:lnTo>
                  <a:lnTo>
                    <a:pt x="81" y="595"/>
                  </a:lnTo>
                  <a:lnTo>
                    <a:pt x="82" y="567"/>
                  </a:lnTo>
                  <a:lnTo>
                    <a:pt x="83" y="536"/>
                  </a:lnTo>
                  <a:lnTo>
                    <a:pt x="84" y="506"/>
                  </a:lnTo>
                  <a:lnTo>
                    <a:pt x="86" y="478"/>
                  </a:lnTo>
                  <a:lnTo>
                    <a:pt x="86" y="448"/>
                  </a:lnTo>
                  <a:lnTo>
                    <a:pt x="86" y="420"/>
                  </a:lnTo>
                  <a:lnTo>
                    <a:pt x="86" y="392"/>
                  </a:lnTo>
                  <a:lnTo>
                    <a:pt x="86" y="364"/>
                  </a:lnTo>
                  <a:lnTo>
                    <a:pt x="82" y="325"/>
                  </a:lnTo>
                  <a:lnTo>
                    <a:pt x="77" y="299"/>
                  </a:lnTo>
                  <a:lnTo>
                    <a:pt x="76" y="280"/>
                  </a:lnTo>
                  <a:lnTo>
                    <a:pt x="77" y="260"/>
                  </a:lnTo>
                  <a:lnTo>
                    <a:pt x="77" y="240"/>
                  </a:lnTo>
                  <a:lnTo>
                    <a:pt x="79" y="219"/>
                  </a:lnTo>
                  <a:lnTo>
                    <a:pt x="81" y="196"/>
                  </a:lnTo>
                  <a:lnTo>
                    <a:pt x="83" y="174"/>
                  </a:lnTo>
                  <a:lnTo>
                    <a:pt x="85" y="151"/>
                  </a:lnTo>
                  <a:lnTo>
                    <a:pt x="86" y="130"/>
                  </a:lnTo>
                  <a:lnTo>
                    <a:pt x="86" y="109"/>
                  </a:lnTo>
                  <a:lnTo>
                    <a:pt x="86" y="87"/>
                  </a:lnTo>
                  <a:lnTo>
                    <a:pt x="86" y="66"/>
                  </a:lnTo>
                  <a:lnTo>
                    <a:pt x="84" y="46"/>
                  </a:lnTo>
                  <a:lnTo>
                    <a:pt x="81" y="27"/>
                  </a:lnTo>
                  <a:lnTo>
                    <a:pt x="72" y="0"/>
                  </a:lnTo>
                  <a:lnTo>
                    <a:pt x="61" y="1"/>
                  </a:lnTo>
                  <a:lnTo>
                    <a:pt x="54" y="5"/>
                  </a:lnTo>
                  <a:lnTo>
                    <a:pt x="45" y="9"/>
                  </a:lnTo>
                  <a:lnTo>
                    <a:pt x="35" y="14"/>
                  </a:lnTo>
                  <a:lnTo>
                    <a:pt x="27" y="20"/>
                  </a:lnTo>
                  <a:lnTo>
                    <a:pt x="17" y="26"/>
                  </a:lnTo>
                  <a:lnTo>
                    <a:pt x="9" y="31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457" y="1600"/>
              <a:ext cx="48" cy="1190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2" y="194"/>
                </a:cxn>
                <a:cxn ang="0">
                  <a:pos x="2" y="305"/>
                </a:cxn>
                <a:cxn ang="0">
                  <a:pos x="4" y="416"/>
                </a:cxn>
                <a:cxn ang="0">
                  <a:pos x="11" y="524"/>
                </a:cxn>
                <a:cxn ang="0">
                  <a:pos x="27" y="628"/>
                </a:cxn>
                <a:cxn ang="0">
                  <a:pos x="39" y="765"/>
                </a:cxn>
                <a:cxn ang="0">
                  <a:pos x="40" y="913"/>
                </a:cxn>
                <a:cxn ang="0">
                  <a:pos x="34" y="1065"/>
                </a:cxn>
                <a:cxn ang="0">
                  <a:pos x="28" y="1213"/>
                </a:cxn>
                <a:cxn ang="0">
                  <a:pos x="23" y="1370"/>
                </a:cxn>
                <a:cxn ang="0">
                  <a:pos x="101" y="3281"/>
                </a:cxn>
                <a:cxn ang="0">
                  <a:pos x="108" y="3238"/>
                </a:cxn>
                <a:cxn ang="0">
                  <a:pos x="107" y="3193"/>
                </a:cxn>
                <a:cxn ang="0">
                  <a:pos x="103" y="3145"/>
                </a:cxn>
                <a:cxn ang="0">
                  <a:pos x="100" y="3100"/>
                </a:cxn>
                <a:cxn ang="0">
                  <a:pos x="101" y="3057"/>
                </a:cxn>
                <a:cxn ang="0">
                  <a:pos x="109" y="2993"/>
                </a:cxn>
                <a:cxn ang="0">
                  <a:pos x="115" y="2902"/>
                </a:cxn>
                <a:cxn ang="0">
                  <a:pos x="116" y="2806"/>
                </a:cxn>
                <a:cxn ang="0">
                  <a:pos x="113" y="2712"/>
                </a:cxn>
                <a:cxn ang="0">
                  <a:pos x="106" y="2631"/>
                </a:cxn>
                <a:cxn ang="0">
                  <a:pos x="95" y="2548"/>
                </a:cxn>
                <a:cxn ang="0">
                  <a:pos x="92" y="2481"/>
                </a:cxn>
                <a:cxn ang="0">
                  <a:pos x="96" y="2409"/>
                </a:cxn>
                <a:cxn ang="0">
                  <a:pos x="101" y="2338"/>
                </a:cxn>
                <a:cxn ang="0">
                  <a:pos x="108" y="2274"/>
                </a:cxn>
                <a:cxn ang="0">
                  <a:pos x="116" y="2184"/>
                </a:cxn>
                <a:cxn ang="0">
                  <a:pos x="118" y="2053"/>
                </a:cxn>
                <a:cxn ang="0">
                  <a:pos x="109" y="1923"/>
                </a:cxn>
                <a:cxn ang="0">
                  <a:pos x="100" y="1792"/>
                </a:cxn>
                <a:cxn ang="0">
                  <a:pos x="100" y="1664"/>
                </a:cxn>
                <a:cxn ang="0">
                  <a:pos x="110" y="1550"/>
                </a:cxn>
                <a:cxn ang="0">
                  <a:pos x="106" y="1519"/>
                </a:cxn>
                <a:cxn ang="0">
                  <a:pos x="101" y="1490"/>
                </a:cxn>
                <a:cxn ang="0">
                  <a:pos x="92" y="1422"/>
                </a:cxn>
                <a:cxn ang="0">
                  <a:pos x="89" y="1292"/>
                </a:cxn>
                <a:cxn ang="0">
                  <a:pos x="95" y="1156"/>
                </a:cxn>
                <a:cxn ang="0">
                  <a:pos x="103" y="1019"/>
                </a:cxn>
                <a:cxn ang="0">
                  <a:pos x="103" y="884"/>
                </a:cxn>
                <a:cxn ang="0">
                  <a:pos x="89" y="763"/>
                </a:cxn>
                <a:cxn ang="0">
                  <a:pos x="81" y="681"/>
                </a:cxn>
                <a:cxn ang="0">
                  <a:pos x="81" y="595"/>
                </a:cxn>
                <a:cxn ang="0">
                  <a:pos x="84" y="506"/>
                </a:cxn>
                <a:cxn ang="0">
                  <a:pos x="86" y="420"/>
                </a:cxn>
                <a:cxn ang="0">
                  <a:pos x="82" y="325"/>
                </a:cxn>
                <a:cxn ang="0">
                  <a:pos x="77" y="260"/>
                </a:cxn>
                <a:cxn ang="0">
                  <a:pos x="81" y="196"/>
                </a:cxn>
                <a:cxn ang="0">
                  <a:pos x="86" y="130"/>
                </a:cxn>
                <a:cxn ang="0">
                  <a:pos x="86" y="66"/>
                </a:cxn>
                <a:cxn ang="0">
                  <a:pos x="72" y="0"/>
                </a:cxn>
                <a:cxn ang="0">
                  <a:pos x="45" y="9"/>
                </a:cxn>
                <a:cxn ang="0">
                  <a:pos x="17" y="26"/>
                </a:cxn>
              </a:cxnLst>
              <a:rect l="0" t="0" r="r" b="b"/>
              <a:pathLst>
                <a:path w="119" h="3292">
                  <a:moveTo>
                    <a:pt x="4" y="33"/>
                  </a:moveTo>
                  <a:lnTo>
                    <a:pt x="3" y="51"/>
                  </a:lnTo>
                  <a:lnTo>
                    <a:pt x="3" y="85"/>
                  </a:lnTo>
                  <a:lnTo>
                    <a:pt x="3" y="121"/>
                  </a:lnTo>
                  <a:lnTo>
                    <a:pt x="3" y="157"/>
                  </a:lnTo>
                  <a:lnTo>
                    <a:pt x="2" y="194"/>
                  </a:lnTo>
                  <a:lnTo>
                    <a:pt x="2" y="231"/>
                  </a:lnTo>
                  <a:lnTo>
                    <a:pt x="0" y="268"/>
                  </a:lnTo>
                  <a:lnTo>
                    <a:pt x="2" y="305"/>
                  </a:lnTo>
                  <a:lnTo>
                    <a:pt x="2" y="343"/>
                  </a:lnTo>
                  <a:lnTo>
                    <a:pt x="3" y="381"/>
                  </a:lnTo>
                  <a:lnTo>
                    <a:pt x="4" y="416"/>
                  </a:lnTo>
                  <a:lnTo>
                    <a:pt x="6" y="453"/>
                  </a:lnTo>
                  <a:lnTo>
                    <a:pt x="8" y="490"/>
                  </a:lnTo>
                  <a:lnTo>
                    <a:pt x="11" y="524"/>
                  </a:lnTo>
                  <a:lnTo>
                    <a:pt x="16" y="558"/>
                  </a:lnTo>
                  <a:lnTo>
                    <a:pt x="23" y="607"/>
                  </a:lnTo>
                  <a:lnTo>
                    <a:pt x="27" y="628"/>
                  </a:lnTo>
                  <a:lnTo>
                    <a:pt x="33" y="672"/>
                  </a:lnTo>
                  <a:lnTo>
                    <a:pt x="36" y="718"/>
                  </a:lnTo>
                  <a:lnTo>
                    <a:pt x="39" y="765"/>
                  </a:lnTo>
                  <a:lnTo>
                    <a:pt x="41" y="814"/>
                  </a:lnTo>
                  <a:lnTo>
                    <a:pt x="41" y="863"/>
                  </a:lnTo>
                  <a:lnTo>
                    <a:pt x="40" y="913"/>
                  </a:lnTo>
                  <a:lnTo>
                    <a:pt x="39" y="963"/>
                  </a:lnTo>
                  <a:lnTo>
                    <a:pt x="36" y="1014"/>
                  </a:lnTo>
                  <a:lnTo>
                    <a:pt x="34" y="1065"/>
                  </a:lnTo>
                  <a:lnTo>
                    <a:pt x="33" y="1115"/>
                  </a:lnTo>
                  <a:lnTo>
                    <a:pt x="30" y="1164"/>
                  </a:lnTo>
                  <a:lnTo>
                    <a:pt x="28" y="1213"/>
                  </a:lnTo>
                  <a:lnTo>
                    <a:pt x="24" y="1259"/>
                  </a:lnTo>
                  <a:lnTo>
                    <a:pt x="24" y="1305"/>
                  </a:lnTo>
                  <a:lnTo>
                    <a:pt x="23" y="1370"/>
                  </a:lnTo>
                  <a:lnTo>
                    <a:pt x="13" y="3292"/>
                  </a:lnTo>
                  <a:lnTo>
                    <a:pt x="91" y="3292"/>
                  </a:lnTo>
                  <a:lnTo>
                    <a:pt x="101" y="3281"/>
                  </a:lnTo>
                  <a:lnTo>
                    <a:pt x="106" y="3264"/>
                  </a:lnTo>
                  <a:lnTo>
                    <a:pt x="107" y="3252"/>
                  </a:lnTo>
                  <a:lnTo>
                    <a:pt x="108" y="3238"/>
                  </a:lnTo>
                  <a:lnTo>
                    <a:pt x="108" y="3223"/>
                  </a:lnTo>
                  <a:lnTo>
                    <a:pt x="108" y="3208"/>
                  </a:lnTo>
                  <a:lnTo>
                    <a:pt x="107" y="3193"/>
                  </a:lnTo>
                  <a:lnTo>
                    <a:pt x="106" y="3176"/>
                  </a:lnTo>
                  <a:lnTo>
                    <a:pt x="103" y="3162"/>
                  </a:lnTo>
                  <a:lnTo>
                    <a:pt x="103" y="3145"/>
                  </a:lnTo>
                  <a:lnTo>
                    <a:pt x="101" y="3131"/>
                  </a:lnTo>
                  <a:lnTo>
                    <a:pt x="100" y="3115"/>
                  </a:lnTo>
                  <a:lnTo>
                    <a:pt x="100" y="3100"/>
                  </a:lnTo>
                  <a:lnTo>
                    <a:pt x="100" y="3086"/>
                  </a:lnTo>
                  <a:lnTo>
                    <a:pt x="100" y="3073"/>
                  </a:lnTo>
                  <a:lnTo>
                    <a:pt x="101" y="3057"/>
                  </a:lnTo>
                  <a:lnTo>
                    <a:pt x="103" y="3045"/>
                  </a:lnTo>
                  <a:lnTo>
                    <a:pt x="106" y="3019"/>
                  </a:lnTo>
                  <a:lnTo>
                    <a:pt x="109" y="2993"/>
                  </a:lnTo>
                  <a:lnTo>
                    <a:pt x="110" y="2963"/>
                  </a:lnTo>
                  <a:lnTo>
                    <a:pt x="113" y="2932"/>
                  </a:lnTo>
                  <a:lnTo>
                    <a:pt x="115" y="2902"/>
                  </a:lnTo>
                  <a:lnTo>
                    <a:pt x="115" y="2870"/>
                  </a:lnTo>
                  <a:lnTo>
                    <a:pt x="116" y="2838"/>
                  </a:lnTo>
                  <a:lnTo>
                    <a:pt x="116" y="2806"/>
                  </a:lnTo>
                  <a:lnTo>
                    <a:pt x="115" y="2774"/>
                  </a:lnTo>
                  <a:lnTo>
                    <a:pt x="115" y="2743"/>
                  </a:lnTo>
                  <a:lnTo>
                    <a:pt x="113" y="2712"/>
                  </a:lnTo>
                  <a:lnTo>
                    <a:pt x="110" y="2684"/>
                  </a:lnTo>
                  <a:lnTo>
                    <a:pt x="109" y="2655"/>
                  </a:lnTo>
                  <a:lnTo>
                    <a:pt x="106" y="2631"/>
                  </a:lnTo>
                  <a:lnTo>
                    <a:pt x="101" y="2595"/>
                  </a:lnTo>
                  <a:lnTo>
                    <a:pt x="96" y="2568"/>
                  </a:lnTo>
                  <a:lnTo>
                    <a:pt x="95" y="2548"/>
                  </a:lnTo>
                  <a:lnTo>
                    <a:pt x="92" y="2526"/>
                  </a:lnTo>
                  <a:lnTo>
                    <a:pt x="92" y="2504"/>
                  </a:lnTo>
                  <a:lnTo>
                    <a:pt x="92" y="2481"/>
                  </a:lnTo>
                  <a:lnTo>
                    <a:pt x="92" y="2458"/>
                  </a:lnTo>
                  <a:lnTo>
                    <a:pt x="94" y="2434"/>
                  </a:lnTo>
                  <a:lnTo>
                    <a:pt x="96" y="2409"/>
                  </a:lnTo>
                  <a:lnTo>
                    <a:pt x="97" y="2386"/>
                  </a:lnTo>
                  <a:lnTo>
                    <a:pt x="100" y="2362"/>
                  </a:lnTo>
                  <a:lnTo>
                    <a:pt x="101" y="2338"/>
                  </a:lnTo>
                  <a:lnTo>
                    <a:pt x="103" y="2316"/>
                  </a:lnTo>
                  <a:lnTo>
                    <a:pt x="106" y="2296"/>
                  </a:lnTo>
                  <a:lnTo>
                    <a:pt x="108" y="2274"/>
                  </a:lnTo>
                  <a:lnTo>
                    <a:pt x="112" y="2247"/>
                  </a:lnTo>
                  <a:lnTo>
                    <a:pt x="113" y="2226"/>
                  </a:lnTo>
                  <a:lnTo>
                    <a:pt x="116" y="2184"/>
                  </a:lnTo>
                  <a:lnTo>
                    <a:pt x="119" y="2141"/>
                  </a:lnTo>
                  <a:lnTo>
                    <a:pt x="119" y="2098"/>
                  </a:lnTo>
                  <a:lnTo>
                    <a:pt x="118" y="2053"/>
                  </a:lnTo>
                  <a:lnTo>
                    <a:pt x="115" y="2010"/>
                  </a:lnTo>
                  <a:lnTo>
                    <a:pt x="113" y="1967"/>
                  </a:lnTo>
                  <a:lnTo>
                    <a:pt x="109" y="1923"/>
                  </a:lnTo>
                  <a:lnTo>
                    <a:pt x="106" y="1879"/>
                  </a:lnTo>
                  <a:lnTo>
                    <a:pt x="103" y="1835"/>
                  </a:lnTo>
                  <a:lnTo>
                    <a:pt x="100" y="1792"/>
                  </a:lnTo>
                  <a:lnTo>
                    <a:pt x="100" y="1750"/>
                  </a:lnTo>
                  <a:lnTo>
                    <a:pt x="98" y="1706"/>
                  </a:lnTo>
                  <a:lnTo>
                    <a:pt x="100" y="1664"/>
                  </a:lnTo>
                  <a:lnTo>
                    <a:pt x="103" y="1622"/>
                  </a:lnTo>
                  <a:lnTo>
                    <a:pt x="112" y="1561"/>
                  </a:lnTo>
                  <a:lnTo>
                    <a:pt x="110" y="1550"/>
                  </a:lnTo>
                  <a:lnTo>
                    <a:pt x="109" y="1541"/>
                  </a:lnTo>
                  <a:lnTo>
                    <a:pt x="108" y="1530"/>
                  </a:lnTo>
                  <a:lnTo>
                    <a:pt x="106" y="1519"/>
                  </a:lnTo>
                  <a:lnTo>
                    <a:pt x="103" y="1510"/>
                  </a:lnTo>
                  <a:lnTo>
                    <a:pt x="103" y="1500"/>
                  </a:lnTo>
                  <a:lnTo>
                    <a:pt x="101" y="1490"/>
                  </a:lnTo>
                  <a:lnTo>
                    <a:pt x="101" y="1484"/>
                  </a:lnTo>
                  <a:lnTo>
                    <a:pt x="97" y="1463"/>
                  </a:lnTo>
                  <a:lnTo>
                    <a:pt x="92" y="1422"/>
                  </a:lnTo>
                  <a:lnTo>
                    <a:pt x="89" y="1380"/>
                  </a:lnTo>
                  <a:lnTo>
                    <a:pt x="89" y="1336"/>
                  </a:lnTo>
                  <a:lnTo>
                    <a:pt x="89" y="1292"/>
                  </a:lnTo>
                  <a:lnTo>
                    <a:pt x="89" y="1247"/>
                  </a:lnTo>
                  <a:lnTo>
                    <a:pt x="92" y="1202"/>
                  </a:lnTo>
                  <a:lnTo>
                    <a:pt x="95" y="1156"/>
                  </a:lnTo>
                  <a:lnTo>
                    <a:pt x="97" y="1110"/>
                  </a:lnTo>
                  <a:lnTo>
                    <a:pt x="100" y="1065"/>
                  </a:lnTo>
                  <a:lnTo>
                    <a:pt x="103" y="1019"/>
                  </a:lnTo>
                  <a:lnTo>
                    <a:pt x="103" y="974"/>
                  </a:lnTo>
                  <a:lnTo>
                    <a:pt x="103" y="928"/>
                  </a:lnTo>
                  <a:lnTo>
                    <a:pt x="103" y="884"/>
                  </a:lnTo>
                  <a:lnTo>
                    <a:pt x="100" y="840"/>
                  </a:lnTo>
                  <a:lnTo>
                    <a:pt x="91" y="775"/>
                  </a:lnTo>
                  <a:lnTo>
                    <a:pt x="89" y="763"/>
                  </a:lnTo>
                  <a:lnTo>
                    <a:pt x="84" y="737"/>
                  </a:lnTo>
                  <a:lnTo>
                    <a:pt x="82" y="710"/>
                  </a:lnTo>
                  <a:lnTo>
                    <a:pt x="81" y="681"/>
                  </a:lnTo>
                  <a:lnTo>
                    <a:pt x="79" y="653"/>
                  </a:lnTo>
                  <a:lnTo>
                    <a:pt x="81" y="625"/>
                  </a:lnTo>
                  <a:lnTo>
                    <a:pt x="81" y="595"/>
                  </a:lnTo>
                  <a:lnTo>
                    <a:pt x="82" y="567"/>
                  </a:lnTo>
                  <a:lnTo>
                    <a:pt x="83" y="536"/>
                  </a:lnTo>
                  <a:lnTo>
                    <a:pt x="84" y="506"/>
                  </a:lnTo>
                  <a:lnTo>
                    <a:pt x="86" y="478"/>
                  </a:lnTo>
                  <a:lnTo>
                    <a:pt x="86" y="448"/>
                  </a:lnTo>
                  <a:lnTo>
                    <a:pt x="86" y="420"/>
                  </a:lnTo>
                  <a:lnTo>
                    <a:pt x="86" y="392"/>
                  </a:lnTo>
                  <a:lnTo>
                    <a:pt x="86" y="364"/>
                  </a:lnTo>
                  <a:lnTo>
                    <a:pt x="82" y="325"/>
                  </a:lnTo>
                  <a:lnTo>
                    <a:pt x="77" y="299"/>
                  </a:lnTo>
                  <a:lnTo>
                    <a:pt x="76" y="280"/>
                  </a:lnTo>
                  <a:lnTo>
                    <a:pt x="77" y="260"/>
                  </a:lnTo>
                  <a:lnTo>
                    <a:pt x="77" y="240"/>
                  </a:lnTo>
                  <a:lnTo>
                    <a:pt x="79" y="219"/>
                  </a:lnTo>
                  <a:lnTo>
                    <a:pt x="81" y="196"/>
                  </a:lnTo>
                  <a:lnTo>
                    <a:pt x="83" y="174"/>
                  </a:lnTo>
                  <a:lnTo>
                    <a:pt x="85" y="151"/>
                  </a:lnTo>
                  <a:lnTo>
                    <a:pt x="86" y="130"/>
                  </a:lnTo>
                  <a:lnTo>
                    <a:pt x="86" y="109"/>
                  </a:lnTo>
                  <a:lnTo>
                    <a:pt x="86" y="87"/>
                  </a:lnTo>
                  <a:lnTo>
                    <a:pt x="86" y="66"/>
                  </a:lnTo>
                  <a:lnTo>
                    <a:pt x="84" y="46"/>
                  </a:lnTo>
                  <a:lnTo>
                    <a:pt x="81" y="27"/>
                  </a:lnTo>
                  <a:lnTo>
                    <a:pt x="72" y="0"/>
                  </a:lnTo>
                  <a:lnTo>
                    <a:pt x="61" y="1"/>
                  </a:lnTo>
                  <a:lnTo>
                    <a:pt x="54" y="5"/>
                  </a:lnTo>
                  <a:lnTo>
                    <a:pt x="45" y="9"/>
                  </a:lnTo>
                  <a:lnTo>
                    <a:pt x="35" y="14"/>
                  </a:lnTo>
                  <a:lnTo>
                    <a:pt x="27" y="20"/>
                  </a:lnTo>
                  <a:lnTo>
                    <a:pt x="17" y="26"/>
                  </a:lnTo>
                  <a:lnTo>
                    <a:pt x="9" y="31"/>
                  </a:lnTo>
                  <a:lnTo>
                    <a:pt x="4" y="3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458" y="2580"/>
              <a:ext cx="47" cy="6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" y="24"/>
                </a:cxn>
                <a:cxn ang="0">
                  <a:pos x="3" y="38"/>
                </a:cxn>
                <a:cxn ang="0">
                  <a:pos x="5" y="54"/>
                </a:cxn>
                <a:cxn ang="0">
                  <a:pos x="6" y="70"/>
                </a:cxn>
                <a:cxn ang="0">
                  <a:pos x="6" y="85"/>
                </a:cxn>
                <a:cxn ang="0">
                  <a:pos x="6" y="102"/>
                </a:cxn>
                <a:cxn ang="0">
                  <a:pos x="6" y="116"/>
                </a:cxn>
                <a:cxn ang="0">
                  <a:pos x="6" y="135"/>
                </a:cxn>
                <a:cxn ang="0">
                  <a:pos x="17" y="141"/>
                </a:cxn>
                <a:cxn ang="0">
                  <a:pos x="26" y="148"/>
                </a:cxn>
                <a:cxn ang="0">
                  <a:pos x="37" y="157"/>
                </a:cxn>
                <a:cxn ang="0">
                  <a:pos x="47" y="166"/>
                </a:cxn>
                <a:cxn ang="0">
                  <a:pos x="58" y="174"/>
                </a:cxn>
                <a:cxn ang="0">
                  <a:pos x="70" y="180"/>
                </a:cxn>
                <a:cxn ang="0">
                  <a:pos x="80" y="185"/>
                </a:cxn>
                <a:cxn ang="0">
                  <a:pos x="89" y="186"/>
                </a:cxn>
                <a:cxn ang="0">
                  <a:pos x="114" y="157"/>
                </a:cxn>
                <a:cxn ang="0">
                  <a:pos x="113" y="134"/>
                </a:cxn>
                <a:cxn ang="0">
                  <a:pos x="111" y="118"/>
                </a:cxn>
                <a:cxn ang="0">
                  <a:pos x="109" y="102"/>
                </a:cxn>
                <a:cxn ang="0">
                  <a:pos x="107" y="85"/>
                </a:cxn>
                <a:cxn ang="0">
                  <a:pos x="103" y="71"/>
                </a:cxn>
                <a:cxn ang="0">
                  <a:pos x="98" y="56"/>
                </a:cxn>
                <a:cxn ang="0">
                  <a:pos x="93" y="43"/>
                </a:cxn>
                <a:cxn ang="0">
                  <a:pos x="86" y="30"/>
                </a:cxn>
                <a:cxn ang="0">
                  <a:pos x="79" y="20"/>
                </a:cxn>
                <a:cxn ang="0">
                  <a:pos x="70" y="11"/>
                </a:cxn>
                <a:cxn ang="0">
                  <a:pos x="60" y="5"/>
                </a:cxn>
                <a:cxn ang="0">
                  <a:pos x="49" y="1"/>
                </a:cxn>
                <a:cxn ang="0">
                  <a:pos x="37" y="0"/>
                </a:cxn>
                <a:cxn ang="0">
                  <a:pos x="23" y="2"/>
                </a:cxn>
                <a:cxn ang="0">
                  <a:pos x="0" y="12"/>
                </a:cxn>
              </a:cxnLst>
              <a:rect l="0" t="0" r="r" b="b"/>
              <a:pathLst>
                <a:path w="114" h="186">
                  <a:moveTo>
                    <a:pt x="0" y="12"/>
                  </a:moveTo>
                  <a:lnTo>
                    <a:pt x="3" y="24"/>
                  </a:lnTo>
                  <a:lnTo>
                    <a:pt x="3" y="38"/>
                  </a:lnTo>
                  <a:lnTo>
                    <a:pt x="5" y="54"/>
                  </a:lnTo>
                  <a:lnTo>
                    <a:pt x="6" y="70"/>
                  </a:lnTo>
                  <a:lnTo>
                    <a:pt x="6" y="85"/>
                  </a:lnTo>
                  <a:lnTo>
                    <a:pt x="6" y="102"/>
                  </a:lnTo>
                  <a:lnTo>
                    <a:pt x="6" y="116"/>
                  </a:lnTo>
                  <a:lnTo>
                    <a:pt x="6" y="135"/>
                  </a:lnTo>
                  <a:lnTo>
                    <a:pt x="17" y="141"/>
                  </a:lnTo>
                  <a:lnTo>
                    <a:pt x="26" y="148"/>
                  </a:lnTo>
                  <a:lnTo>
                    <a:pt x="37" y="157"/>
                  </a:lnTo>
                  <a:lnTo>
                    <a:pt x="47" y="166"/>
                  </a:lnTo>
                  <a:lnTo>
                    <a:pt x="58" y="174"/>
                  </a:lnTo>
                  <a:lnTo>
                    <a:pt x="70" y="180"/>
                  </a:lnTo>
                  <a:lnTo>
                    <a:pt x="80" y="185"/>
                  </a:lnTo>
                  <a:lnTo>
                    <a:pt x="89" y="186"/>
                  </a:lnTo>
                  <a:lnTo>
                    <a:pt x="114" y="157"/>
                  </a:lnTo>
                  <a:lnTo>
                    <a:pt x="113" y="134"/>
                  </a:lnTo>
                  <a:lnTo>
                    <a:pt x="111" y="118"/>
                  </a:lnTo>
                  <a:lnTo>
                    <a:pt x="109" y="102"/>
                  </a:lnTo>
                  <a:lnTo>
                    <a:pt x="107" y="85"/>
                  </a:lnTo>
                  <a:lnTo>
                    <a:pt x="103" y="71"/>
                  </a:lnTo>
                  <a:lnTo>
                    <a:pt x="98" y="56"/>
                  </a:lnTo>
                  <a:lnTo>
                    <a:pt x="93" y="43"/>
                  </a:lnTo>
                  <a:lnTo>
                    <a:pt x="86" y="30"/>
                  </a:lnTo>
                  <a:lnTo>
                    <a:pt x="79" y="20"/>
                  </a:lnTo>
                  <a:lnTo>
                    <a:pt x="70" y="11"/>
                  </a:lnTo>
                  <a:lnTo>
                    <a:pt x="60" y="5"/>
                  </a:lnTo>
                  <a:lnTo>
                    <a:pt x="49" y="1"/>
                  </a:lnTo>
                  <a:lnTo>
                    <a:pt x="37" y="0"/>
                  </a:lnTo>
                  <a:lnTo>
                    <a:pt x="23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2458" y="2580"/>
              <a:ext cx="47" cy="6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" y="24"/>
                </a:cxn>
                <a:cxn ang="0">
                  <a:pos x="3" y="38"/>
                </a:cxn>
                <a:cxn ang="0">
                  <a:pos x="5" y="54"/>
                </a:cxn>
                <a:cxn ang="0">
                  <a:pos x="6" y="70"/>
                </a:cxn>
                <a:cxn ang="0">
                  <a:pos x="6" y="85"/>
                </a:cxn>
                <a:cxn ang="0">
                  <a:pos x="6" y="102"/>
                </a:cxn>
                <a:cxn ang="0">
                  <a:pos x="6" y="116"/>
                </a:cxn>
                <a:cxn ang="0">
                  <a:pos x="6" y="135"/>
                </a:cxn>
                <a:cxn ang="0">
                  <a:pos x="17" y="141"/>
                </a:cxn>
                <a:cxn ang="0">
                  <a:pos x="26" y="148"/>
                </a:cxn>
                <a:cxn ang="0">
                  <a:pos x="37" y="157"/>
                </a:cxn>
                <a:cxn ang="0">
                  <a:pos x="47" y="166"/>
                </a:cxn>
                <a:cxn ang="0">
                  <a:pos x="58" y="174"/>
                </a:cxn>
                <a:cxn ang="0">
                  <a:pos x="70" y="180"/>
                </a:cxn>
                <a:cxn ang="0">
                  <a:pos x="80" y="185"/>
                </a:cxn>
                <a:cxn ang="0">
                  <a:pos x="89" y="186"/>
                </a:cxn>
                <a:cxn ang="0">
                  <a:pos x="114" y="157"/>
                </a:cxn>
                <a:cxn ang="0">
                  <a:pos x="113" y="134"/>
                </a:cxn>
                <a:cxn ang="0">
                  <a:pos x="111" y="118"/>
                </a:cxn>
                <a:cxn ang="0">
                  <a:pos x="109" y="102"/>
                </a:cxn>
                <a:cxn ang="0">
                  <a:pos x="107" y="85"/>
                </a:cxn>
                <a:cxn ang="0">
                  <a:pos x="103" y="71"/>
                </a:cxn>
                <a:cxn ang="0">
                  <a:pos x="98" y="56"/>
                </a:cxn>
                <a:cxn ang="0">
                  <a:pos x="93" y="43"/>
                </a:cxn>
                <a:cxn ang="0">
                  <a:pos x="86" y="30"/>
                </a:cxn>
                <a:cxn ang="0">
                  <a:pos x="79" y="20"/>
                </a:cxn>
                <a:cxn ang="0">
                  <a:pos x="70" y="11"/>
                </a:cxn>
                <a:cxn ang="0">
                  <a:pos x="60" y="5"/>
                </a:cxn>
                <a:cxn ang="0">
                  <a:pos x="49" y="1"/>
                </a:cxn>
                <a:cxn ang="0">
                  <a:pos x="37" y="0"/>
                </a:cxn>
                <a:cxn ang="0">
                  <a:pos x="23" y="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14" h="186">
                  <a:moveTo>
                    <a:pt x="0" y="12"/>
                  </a:moveTo>
                  <a:lnTo>
                    <a:pt x="3" y="24"/>
                  </a:lnTo>
                  <a:lnTo>
                    <a:pt x="3" y="38"/>
                  </a:lnTo>
                  <a:lnTo>
                    <a:pt x="5" y="54"/>
                  </a:lnTo>
                  <a:lnTo>
                    <a:pt x="6" y="70"/>
                  </a:lnTo>
                  <a:lnTo>
                    <a:pt x="6" y="85"/>
                  </a:lnTo>
                  <a:lnTo>
                    <a:pt x="6" y="102"/>
                  </a:lnTo>
                  <a:lnTo>
                    <a:pt x="6" y="116"/>
                  </a:lnTo>
                  <a:lnTo>
                    <a:pt x="6" y="135"/>
                  </a:lnTo>
                  <a:lnTo>
                    <a:pt x="17" y="141"/>
                  </a:lnTo>
                  <a:lnTo>
                    <a:pt x="26" y="148"/>
                  </a:lnTo>
                  <a:lnTo>
                    <a:pt x="37" y="157"/>
                  </a:lnTo>
                  <a:lnTo>
                    <a:pt x="47" y="166"/>
                  </a:lnTo>
                  <a:lnTo>
                    <a:pt x="58" y="174"/>
                  </a:lnTo>
                  <a:lnTo>
                    <a:pt x="70" y="180"/>
                  </a:lnTo>
                  <a:lnTo>
                    <a:pt x="80" y="185"/>
                  </a:lnTo>
                  <a:lnTo>
                    <a:pt x="89" y="186"/>
                  </a:lnTo>
                  <a:lnTo>
                    <a:pt x="114" y="157"/>
                  </a:lnTo>
                  <a:lnTo>
                    <a:pt x="113" y="134"/>
                  </a:lnTo>
                  <a:lnTo>
                    <a:pt x="111" y="118"/>
                  </a:lnTo>
                  <a:lnTo>
                    <a:pt x="109" y="102"/>
                  </a:lnTo>
                  <a:lnTo>
                    <a:pt x="107" y="85"/>
                  </a:lnTo>
                  <a:lnTo>
                    <a:pt x="103" y="71"/>
                  </a:lnTo>
                  <a:lnTo>
                    <a:pt x="98" y="56"/>
                  </a:lnTo>
                  <a:lnTo>
                    <a:pt x="93" y="43"/>
                  </a:lnTo>
                  <a:lnTo>
                    <a:pt x="86" y="30"/>
                  </a:lnTo>
                  <a:lnTo>
                    <a:pt x="79" y="20"/>
                  </a:lnTo>
                  <a:lnTo>
                    <a:pt x="70" y="11"/>
                  </a:lnTo>
                  <a:lnTo>
                    <a:pt x="60" y="5"/>
                  </a:lnTo>
                  <a:lnTo>
                    <a:pt x="49" y="1"/>
                  </a:lnTo>
                  <a:lnTo>
                    <a:pt x="37" y="0"/>
                  </a:lnTo>
                  <a:lnTo>
                    <a:pt x="23" y="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451" y="2679"/>
              <a:ext cx="77" cy="78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" y="93"/>
                </a:cxn>
                <a:cxn ang="0">
                  <a:pos x="5" y="106"/>
                </a:cxn>
                <a:cxn ang="0">
                  <a:pos x="11" y="116"/>
                </a:cxn>
                <a:cxn ang="0">
                  <a:pos x="21" y="129"/>
                </a:cxn>
                <a:cxn ang="0">
                  <a:pos x="32" y="142"/>
                </a:cxn>
                <a:cxn ang="0">
                  <a:pos x="37" y="153"/>
                </a:cxn>
                <a:cxn ang="0">
                  <a:pos x="39" y="171"/>
                </a:cxn>
                <a:cxn ang="0">
                  <a:pos x="52" y="174"/>
                </a:cxn>
                <a:cxn ang="0">
                  <a:pos x="62" y="179"/>
                </a:cxn>
                <a:cxn ang="0">
                  <a:pos x="72" y="188"/>
                </a:cxn>
                <a:cxn ang="0">
                  <a:pos x="80" y="195"/>
                </a:cxn>
                <a:cxn ang="0">
                  <a:pos x="92" y="208"/>
                </a:cxn>
                <a:cxn ang="0">
                  <a:pos x="103" y="215"/>
                </a:cxn>
                <a:cxn ang="0">
                  <a:pos x="109" y="216"/>
                </a:cxn>
                <a:cxn ang="0">
                  <a:pos x="110" y="201"/>
                </a:cxn>
                <a:cxn ang="0">
                  <a:pos x="111" y="185"/>
                </a:cxn>
                <a:cxn ang="0">
                  <a:pos x="112" y="172"/>
                </a:cxn>
                <a:cxn ang="0">
                  <a:pos x="113" y="158"/>
                </a:cxn>
                <a:cxn ang="0">
                  <a:pos x="116" y="144"/>
                </a:cxn>
                <a:cxn ang="0">
                  <a:pos x="117" y="133"/>
                </a:cxn>
                <a:cxn ang="0">
                  <a:pos x="117" y="121"/>
                </a:cxn>
                <a:cxn ang="0">
                  <a:pos x="118" y="116"/>
                </a:cxn>
                <a:cxn ang="0">
                  <a:pos x="133" y="101"/>
                </a:cxn>
                <a:cxn ang="0">
                  <a:pos x="143" y="90"/>
                </a:cxn>
                <a:cxn ang="0">
                  <a:pos x="157" y="77"/>
                </a:cxn>
                <a:cxn ang="0">
                  <a:pos x="168" y="61"/>
                </a:cxn>
                <a:cxn ang="0">
                  <a:pos x="180" y="46"/>
                </a:cxn>
                <a:cxn ang="0">
                  <a:pos x="186" y="32"/>
                </a:cxn>
                <a:cxn ang="0">
                  <a:pos x="188" y="14"/>
                </a:cxn>
                <a:cxn ang="0">
                  <a:pos x="178" y="3"/>
                </a:cxn>
                <a:cxn ang="0">
                  <a:pos x="163" y="0"/>
                </a:cxn>
                <a:cxn ang="0">
                  <a:pos x="152" y="0"/>
                </a:cxn>
                <a:cxn ang="0">
                  <a:pos x="140" y="2"/>
                </a:cxn>
                <a:cxn ang="0">
                  <a:pos x="128" y="7"/>
                </a:cxn>
                <a:cxn ang="0">
                  <a:pos x="116" y="13"/>
                </a:cxn>
                <a:cxn ang="0">
                  <a:pos x="104" y="19"/>
                </a:cxn>
                <a:cxn ang="0">
                  <a:pos x="92" y="26"/>
                </a:cxn>
                <a:cxn ang="0">
                  <a:pos x="79" y="33"/>
                </a:cxn>
                <a:cxn ang="0">
                  <a:pos x="66" y="42"/>
                </a:cxn>
                <a:cxn ang="0">
                  <a:pos x="54" y="50"/>
                </a:cxn>
                <a:cxn ang="0">
                  <a:pos x="43" y="58"/>
                </a:cxn>
                <a:cxn ang="0">
                  <a:pos x="32" y="65"/>
                </a:cxn>
                <a:cxn ang="0">
                  <a:pos x="21" y="71"/>
                </a:cxn>
                <a:cxn ang="0">
                  <a:pos x="12" y="77"/>
                </a:cxn>
                <a:cxn ang="0">
                  <a:pos x="0" y="81"/>
                </a:cxn>
              </a:cxnLst>
              <a:rect l="0" t="0" r="r" b="b"/>
              <a:pathLst>
                <a:path w="188" h="216">
                  <a:moveTo>
                    <a:pt x="0" y="81"/>
                  </a:moveTo>
                  <a:lnTo>
                    <a:pt x="1" y="93"/>
                  </a:lnTo>
                  <a:lnTo>
                    <a:pt x="5" y="106"/>
                  </a:lnTo>
                  <a:lnTo>
                    <a:pt x="11" y="116"/>
                  </a:lnTo>
                  <a:lnTo>
                    <a:pt x="21" y="129"/>
                  </a:lnTo>
                  <a:lnTo>
                    <a:pt x="32" y="142"/>
                  </a:lnTo>
                  <a:lnTo>
                    <a:pt x="37" y="153"/>
                  </a:lnTo>
                  <a:lnTo>
                    <a:pt x="39" y="171"/>
                  </a:lnTo>
                  <a:lnTo>
                    <a:pt x="52" y="174"/>
                  </a:lnTo>
                  <a:lnTo>
                    <a:pt x="62" y="179"/>
                  </a:lnTo>
                  <a:lnTo>
                    <a:pt x="72" y="188"/>
                  </a:lnTo>
                  <a:lnTo>
                    <a:pt x="80" y="195"/>
                  </a:lnTo>
                  <a:lnTo>
                    <a:pt x="92" y="208"/>
                  </a:lnTo>
                  <a:lnTo>
                    <a:pt x="103" y="215"/>
                  </a:lnTo>
                  <a:lnTo>
                    <a:pt x="109" y="216"/>
                  </a:lnTo>
                  <a:lnTo>
                    <a:pt x="110" y="201"/>
                  </a:lnTo>
                  <a:lnTo>
                    <a:pt x="111" y="185"/>
                  </a:lnTo>
                  <a:lnTo>
                    <a:pt x="112" y="172"/>
                  </a:lnTo>
                  <a:lnTo>
                    <a:pt x="113" y="158"/>
                  </a:lnTo>
                  <a:lnTo>
                    <a:pt x="116" y="144"/>
                  </a:lnTo>
                  <a:lnTo>
                    <a:pt x="117" y="133"/>
                  </a:lnTo>
                  <a:lnTo>
                    <a:pt x="117" y="121"/>
                  </a:lnTo>
                  <a:lnTo>
                    <a:pt x="118" y="116"/>
                  </a:lnTo>
                  <a:lnTo>
                    <a:pt x="133" y="101"/>
                  </a:lnTo>
                  <a:lnTo>
                    <a:pt x="143" y="90"/>
                  </a:lnTo>
                  <a:lnTo>
                    <a:pt x="157" y="77"/>
                  </a:lnTo>
                  <a:lnTo>
                    <a:pt x="168" y="61"/>
                  </a:lnTo>
                  <a:lnTo>
                    <a:pt x="180" y="46"/>
                  </a:lnTo>
                  <a:lnTo>
                    <a:pt x="186" y="32"/>
                  </a:lnTo>
                  <a:lnTo>
                    <a:pt x="188" y="14"/>
                  </a:lnTo>
                  <a:lnTo>
                    <a:pt x="178" y="3"/>
                  </a:lnTo>
                  <a:lnTo>
                    <a:pt x="163" y="0"/>
                  </a:lnTo>
                  <a:lnTo>
                    <a:pt x="152" y="0"/>
                  </a:lnTo>
                  <a:lnTo>
                    <a:pt x="140" y="2"/>
                  </a:lnTo>
                  <a:lnTo>
                    <a:pt x="128" y="7"/>
                  </a:lnTo>
                  <a:lnTo>
                    <a:pt x="116" y="13"/>
                  </a:lnTo>
                  <a:lnTo>
                    <a:pt x="104" y="19"/>
                  </a:lnTo>
                  <a:lnTo>
                    <a:pt x="92" y="26"/>
                  </a:lnTo>
                  <a:lnTo>
                    <a:pt x="79" y="33"/>
                  </a:lnTo>
                  <a:lnTo>
                    <a:pt x="66" y="42"/>
                  </a:lnTo>
                  <a:lnTo>
                    <a:pt x="54" y="50"/>
                  </a:lnTo>
                  <a:lnTo>
                    <a:pt x="43" y="58"/>
                  </a:lnTo>
                  <a:lnTo>
                    <a:pt x="32" y="65"/>
                  </a:lnTo>
                  <a:lnTo>
                    <a:pt x="21" y="71"/>
                  </a:lnTo>
                  <a:lnTo>
                    <a:pt x="12" y="77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451" y="2679"/>
              <a:ext cx="77" cy="78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" y="93"/>
                </a:cxn>
                <a:cxn ang="0">
                  <a:pos x="5" y="106"/>
                </a:cxn>
                <a:cxn ang="0">
                  <a:pos x="11" y="116"/>
                </a:cxn>
                <a:cxn ang="0">
                  <a:pos x="21" y="129"/>
                </a:cxn>
                <a:cxn ang="0">
                  <a:pos x="32" y="142"/>
                </a:cxn>
                <a:cxn ang="0">
                  <a:pos x="37" y="153"/>
                </a:cxn>
                <a:cxn ang="0">
                  <a:pos x="39" y="171"/>
                </a:cxn>
                <a:cxn ang="0">
                  <a:pos x="52" y="174"/>
                </a:cxn>
                <a:cxn ang="0">
                  <a:pos x="62" y="179"/>
                </a:cxn>
                <a:cxn ang="0">
                  <a:pos x="72" y="188"/>
                </a:cxn>
                <a:cxn ang="0">
                  <a:pos x="80" y="195"/>
                </a:cxn>
                <a:cxn ang="0">
                  <a:pos x="92" y="208"/>
                </a:cxn>
                <a:cxn ang="0">
                  <a:pos x="103" y="215"/>
                </a:cxn>
                <a:cxn ang="0">
                  <a:pos x="109" y="216"/>
                </a:cxn>
                <a:cxn ang="0">
                  <a:pos x="110" y="201"/>
                </a:cxn>
                <a:cxn ang="0">
                  <a:pos x="111" y="185"/>
                </a:cxn>
                <a:cxn ang="0">
                  <a:pos x="112" y="172"/>
                </a:cxn>
                <a:cxn ang="0">
                  <a:pos x="113" y="158"/>
                </a:cxn>
                <a:cxn ang="0">
                  <a:pos x="116" y="144"/>
                </a:cxn>
                <a:cxn ang="0">
                  <a:pos x="117" y="133"/>
                </a:cxn>
                <a:cxn ang="0">
                  <a:pos x="117" y="121"/>
                </a:cxn>
                <a:cxn ang="0">
                  <a:pos x="118" y="116"/>
                </a:cxn>
                <a:cxn ang="0">
                  <a:pos x="133" y="101"/>
                </a:cxn>
                <a:cxn ang="0">
                  <a:pos x="143" y="90"/>
                </a:cxn>
                <a:cxn ang="0">
                  <a:pos x="157" y="77"/>
                </a:cxn>
                <a:cxn ang="0">
                  <a:pos x="168" y="61"/>
                </a:cxn>
                <a:cxn ang="0">
                  <a:pos x="180" y="46"/>
                </a:cxn>
                <a:cxn ang="0">
                  <a:pos x="186" y="32"/>
                </a:cxn>
                <a:cxn ang="0">
                  <a:pos x="188" y="14"/>
                </a:cxn>
                <a:cxn ang="0">
                  <a:pos x="178" y="3"/>
                </a:cxn>
                <a:cxn ang="0">
                  <a:pos x="163" y="0"/>
                </a:cxn>
                <a:cxn ang="0">
                  <a:pos x="152" y="0"/>
                </a:cxn>
                <a:cxn ang="0">
                  <a:pos x="140" y="2"/>
                </a:cxn>
                <a:cxn ang="0">
                  <a:pos x="128" y="7"/>
                </a:cxn>
                <a:cxn ang="0">
                  <a:pos x="116" y="13"/>
                </a:cxn>
                <a:cxn ang="0">
                  <a:pos x="104" y="19"/>
                </a:cxn>
                <a:cxn ang="0">
                  <a:pos x="92" y="26"/>
                </a:cxn>
                <a:cxn ang="0">
                  <a:pos x="79" y="33"/>
                </a:cxn>
                <a:cxn ang="0">
                  <a:pos x="66" y="42"/>
                </a:cxn>
                <a:cxn ang="0">
                  <a:pos x="54" y="50"/>
                </a:cxn>
                <a:cxn ang="0">
                  <a:pos x="43" y="58"/>
                </a:cxn>
                <a:cxn ang="0">
                  <a:pos x="32" y="65"/>
                </a:cxn>
                <a:cxn ang="0">
                  <a:pos x="21" y="71"/>
                </a:cxn>
                <a:cxn ang="0">
                  <a:pos x="12" y="77"/>
                </a:cxn>
                <a:cxn ang="0">
                  <a:pos x="0" y="81"/>
                </a:cxn>
                <a:cxn ang="0">
                  <a:pos x="0" y="81"/>
                </a:cxn>
              </a:cxnLst>
              <a:rect l="0" t="0" r="r" b="b"/>
              <a:pathLst>
                <a:path w="188" h="216">
                  <a:moveTo>
                    <a:pt x="0" y="81"/>
                  </a:moveTo>
                  <a:lnTo>
                    <a:pt x="1" y="93"/>
                  </a:lnTo>
                  <a:lnTo>
                    <a:pt x="5" y="106"/>
                  </a:lnTo>
                  <a:lnTo>
                    <a:pt x="11" y="116"/>
                  </a:lnTo>
                  <a:lnTo>
                    <a:pt x="21" y="129"/>
                  </a:lnTo>
                  <a:lnTo>
                    <a:pt x="32" y="142"/>
                  </a:lnTo>
                  <a:lnTo>
                    <a:pt x="37" y="153"/>
                  </a:lnTo>
                  <a:lnTo>
                    <a:pt x="39" y="171"/>
                  </a:lnTo>
                  <a:lnTo>
                    <a:pt x="52" y="174"/>
                  </a:lnTo>
                  <a:lnTo>
                    <a:pt x="62" y="179"/>
                  </a:lnTo>
                  <a:lnTo>
                    <a:pt x="72" y="188"/>
                  </a:lnTo>
                  <a:lnTo>
                    <a:pt x="80" y="195"/>
                  </a:lnTo>
                  <a:lnTo>
                    <a:pt x="92" y="208"/>
                  </a:lnTo>
                  <a:lnTo>
                    <a:pt x="103" y="215"/>
                  </a:lnTo>
                  <a:lnTo>
                    <a:pt x="109" y="216"/>
                  </a:lnTo>
                  <a:lnTo>
                    <a:pt x="110" y="201"/>
                  </a:lnTo>
                  <a:lnTo>
                    <a:pt x="111" y="185"/>
                  </a:lnTo>
                  <a:lnTo>
                    <a:pt x="112" y="172"/>
                  </a:lnTo>
                  <a:lnTo>
                    <a:pt x="113" y="158"/>
                  </a:lnTo>
                  <a:lnTo>
                    <a:pt x="116" y="144"/>
                  </a:lnTo>
                  <a:lnTo>
                    <a:pt x="117" y="133"/>
                  </a:lnTo>
                  <a:lnTo>
                    <a:pt x="117" y="121"/>
                  </a:lnTo>
                  <a:lnTo>
                    <a:pt x="118" y="116"/>
                  </a:lnTo>
                  <a:lnTo>
                    <a:pt x="133" y="101"/>
                  </a:lnTo>
                  <a:lnTo>
                    <a:pt x="143" y="90"/>
                  </a:lnTo>
                  <a:lnTo>
                    <a:pt x="157" y="77"/>
                  </a:lnTo>
                  <a:lnTo>
                    <a:pt x="168" y="61"/>
                  </a:lnTo>
                  <a:lnTo>
                    <a:pt x="180" y="46"/>
                  </a:lnTo>
                  <a:lnTo>
                    <a:pt x="186" y="32"/>
                  </a:lnTo>
                  <a:lnTo>
                    <a:pt x="188" y="14"/>
                  </a:lnTo>
                  <a:lnTo>
                    <a:pt x="178" y="3"/>
                  </a:lnTo>
                  <a:lnTo>
                    <a:pt x="163" y="0"/>
                  </a:lnTo>
                  <a:lnTo>
                    <a:pt x="152" y="0"/>
                  </a:lnTo>
                  <a:lnTo>
                    <a:pt x="140" y="2"/>
                  </a:lnTo>
                  <a:lnTo>
                    <a:pt x="128" y="7"/>
                  </a:lnTo>
                  <a:lnTo>
                    <a:pt x="116" y="13"/>
                  </a:lnTo>
                  <a:lnTo>
                    <a:pt x="104" y="19"/>
                  </a:lnTo>
                  <a:lnTo>
                    <a:pt x="92" y="26"/>
                  </a:lnTo>
                  <a:lnTo>
                    <a:pt x="79" y="33"/>
                  </a:lnTo>
                  <a:lnTo>
                    <a:pt x="66" y="42"/>
                  </a:lnTo>
                  <a:lnTo>
                    <a:pt x="54" y="50"/>
                  </a:lnTo>
                  <a:lnTo>
                    <a:pt x="43" y="58"/>
                  </a:lnTo>
                  <a:lnTo>
                    <a:pt x="32" y="65"/>
                  </a:lnTo>
                  <a:lnTo>
                    <a:pt x="21" y="71"/>
                  </a:lnTo>
                  <a:lnTo>
                    <a:pt x="12" y="77"/>
                  </a:lnTo>
                  <a:lnTo>
                    <a:pt x="0" y="81"/>
                  </a:lnTo>
                  <a:lnTo>
                    <a:pt x="0" y="8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2451" y="2372"/>
              <a:ext cx="65" cy="130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1" y="204"/>
                </a:cxn>
                <a:cxn ang="0">
                  <a:pos x="2" y="215"/>
                </a:cxn>
                <a:cxn ang="0">
                  <a:pos x="6" y="226"/>
                </a:cxn>
                <a:cxn ang="0">
                  <a:pos x="10" y="238"/>
                </a:cxn>
                <a:cxn ang="0">
                  <a:pos x="12" y="249"/>
                </a:cxn>
                <a:cxn ang="0">
                  <a:pos x="17" y="261"/>
                </a:cxn>
                <a:cxn ang="0">
                  <a:pos x="22" y="274"/>
                </a:cxn>
                <a:cxn ang="0">
                  <a:pos x="26" y="287"/>
                </a:cxn>
                <a:cxn ang="0">
                  <a:pos x="32" y="298"/>
                </a:cxn>
                <a:cxn ang="0">
                  <a:pos x="37" y="309"/>
                </a:cxn>
                <a:cxn ang="0">
                  <a:pos x="44" y="320"/>
                </a:cxn>
                <a:cxn ang="0">
                  <a:pos x="49" y="331"/>
                </a:cxn>
                <a:cxn ang="0">
                  <a:pos x="55" y="341"/>
                </a:cxn>
                <a:cxn ang="0">
                  <a:pos x="71" y="361"/>
                </a:cxn>
                <a:cxn ang="0">
                  <a:pos x="78" y="359"/>
                </a:cxn>
                <a:cxn ang="0">
                  <a:pos x="86" y="357"/>
                </a:cxn>
                <a:cxn ang="0">
                  <a:pos x="96" y="351"/>
                </a:cxn>
                <a:cxn ang="0">
                  <a:pos x="104" y="342"/>
                </a:cxn>
                <a:cxn ang="0">
                  <a:pos x="109" y="326"/>
                </a:cxn>
                <a:cxn ang="0">
                  <a:pos x="109" y="306"/>
                </a:cxn>
                <a:cxn ang="0">
                  <a:pos x="112" y="284"/>
                </a:cxn>
                <a:cxn ang="0">
                  <a:pos x="115" y="264"/>
                </a:cxn>
                <a:cxn ang="0">
                  <a:pos x="117" y="242"/>
                </a:cxn>
                <a:cxn ang="0">
                  <a:pos x="122" y="221"/>
                </a:cxn>
                <a:cxn ang="0">
                  <a:pos x="126" y="201"/>
                </a:cxn>
                <a:cxn ang="0">
                  <a:pos x="130" y="178"/>
                </a:cxn>
                <a:cxn ang="0">
                  <a:pos x="135" y="158"/>
                </a:cxn>
                <a:cxn ang="0">
                  <a:pos x="140" y="137"/>
                </a:cxn>
                <a:cxn ang="0">
                  <a:pos x="144" y="117"/>
                </a:cxn>
                <a:cxn ang="0">
                  <a:pos x="148" y="94"/>
                </a:cxn>
                <a:cxn ang="0">
                  <a:pos x="151" y="74"/>
                </a:cxn>
                <a:cxn ang="0">
                  <a:pos x="154" y="53"/>
                </a:cxn>
                <a:cxn ang="0">
                  <a:pos x="157" y="32"/>
                </a:cxn>
                <a:cxn ang="0">
                  <a:pos x="158" y="0"/>
                </a:cxn>
                <a:cxn ang="0">
                  <a:pos x="148" y="1"/>
                </a:cxn>
                <a:cxn ang="0">
                  <a:pos x="140" y="3"/>
                </a:cxn>
                <a:cxn ang="0">
                  <a:pos x="129" y="8"/>
                </a:cxn>
                <a:cxn ang="0">
                  <a:pos x="121" y="10"/>
                </a:cxn>
                <a:cxn ang="0">
                  <a:pos x="109" y="12"/>
                </a:cxn>
                <a:cxn ang="0">
                  <a:pos x="106" y="25"/>
                </a:cxn>
                <a:cxn ang="0">
                  <a:pos x="103" y="35"/>
                </a:cxn>
                <a:cxn ang="0">
                  <a:pos x="97" y="46"/>
                </a:cxn>
                <a:cxn ang="0">
                  <a:pos x="91" y="58"/>
                </a:cxn>
                <a:cxn ang="0">
                  <a:pos x="83" y="70"/>
                </a:cxn>
                <a:cxn ang="0">
                  <a:pos x="75" y="83"/>
                </a:cxn>
                <a:cxn ang="0">
                  <a:pos x="67" y="94"/>
                </a:cxn>
                <a:cxn ang="0">
                  <a:pos x="59" y="107"/>
                </a:cxn>
                <a:cxn ang="0">
                  <a:pos x="48" y="120"/>
                </a:cxn>
                <a:cxn ang="0">
                  <a:pos x="38" y="132"/>
                </a:cxn>
                <a:cxn ang="0">
                  <a:pos x="30" y="144"/>
                </a:cxn>
                <a:cxn ang="0">
                  <a:pos x="22" y="156"/>
                </a:cxn>
                <a:cxn ang="0">
                  <a:pos x="14" y="167"/>
                </a:cxn>
                <a:cxn ang="0">
                  <a:pos x="7" y="177"/>
                </a:cxn>
                <a:cxn ang="0">
                  <a:pos x="0" y="190"/>
                </a:cxn>
              </a:cxnLst>
              <a:rect l="0" t="0" r="r" b="b"/>
              <a:pathLst>
                <a:path w="158" h="361">
                  <a:moveTo>
                    <a:pt x="0" y="190"/>
                  </a:moveTo>
                  <a:lnTo>
                    <a:pt x="1" y="204"/>
                  </a:lnTo>
                  <a:lnTo>
                    <a:pt x="2" y="215"/>
                  </a:lnTo>
                  <a:lnTo>
                    <a:pt x="6" y="226"/>
                  </a:lnTo>
                  <a:lnTo>
                    <a:pt x="10" y="238"/>
                  </a:lnTo>
                  <a:lnTo>
                    <a:pt x="12" y="249"/>
                  </a:lnTo>
                  <a:lnTo>
                    <a:pt x="17" y="261"/>
                  </a:lnTo>
                  <a:lnTo>
                    <a:pt x="22" y="274"/>
                  </a:lnTo>
                  <a:lnTo>
                    <a:pt x="26" y="287"/>
                  </a:lnTo>
                  <a:lnTo>
                    <a:pt x="32" y="298"/>
                  </a:lnTo>
                  <a:lnTo>
                    <a:pt x="37" y="309"/>
                  </a:lnTo>
                  <a:lnTo>
                    <a:pt x="44" y="320"/>
                  </a:lnTo>
                  <a:lnTo>
                    <a:pt x="49" y="331"/>
                  </a:lnTo>
                  <a:lnTo>
                    <a:pt x="55" y="341"/>
                  </a:lnTo>
                  <a:lnTo>
                    <a:pt x="71" y="361"/>
                  </a:lnTo>
                  <a:lnTo>
                    <a:pt x="78" y="359"/>
                  </a:lnTo>
                  <a:lnTo>
                    <a:pt x="86" y="357"/>
                  </a:lnTo>
                  <a:lnTo>
                    <a:pt x="96" y="351"/>
                  </a:lnTo>
                  <a:lnTo>
                    <a:pt x="104" y="342"/>
                  </a:lnTo>
                  <a:lnTo>
                    <a:pt x="109" y="326"/>
                  </a:lnTo>
                  <a:lnTo>
                    <a:pt x="109" y="306"/>
                  </a:lnTo>
                  <a:lnTo>
                    <a:pt x="112" y="284"/>
                  </a:lnTo>
                  <a:lnTo>
                    <a:pt x="115" y="264"/>
                  </a:lnTo>
                  <a:lnTo>
                    <a:pt x="117" y="242"/>
                  </a:lnTo>
                  <a:lnTo>
                    <a:pt x="122" y="221"/>
                  </a:lnTo>
                  <a:lnTo>
                    <a:pt x="126" y="201"/>
                  </a:lnTo>
                  <a:lnTo>
                    <a:pt x="130" y="178"/>
                  </a:lnTo>
                  <a:lnTo>
                    <a:pt x="135" y="158"/>
                  </a:lnTo>
                  <a:lnTo>
                    <a:pt x="140" y="137"/>
                  </a:lnTo>
                  <a:lnTo>
                    <a:pt x="144" y="117"/>
                  </a:lnTo>
                  <a:lnTo>
                    <a:pt x="148" y="94"/>
                  </a:lnTo>
                  <a:lnTo>
                    <a:pt x="151" y="74"/>
                  </a:lnTo>
                  <a:lnTo>
                    <a:pt x="154" y="53"/>
                  </a:lnTo>
                  <a:lnTo>
                    <a:pt x="157" y="32"/>
                  </a:lnTo>
                  <a:lnTo>
                    <a:pt x="158" y="0"/>
                  </a:lnTo>
                  <a:lnTo>
                    <a:pt x="148" y="1"/>
                  </a:lnTo>
                  <a:lnTo>
                    <a:pt x="140" y="3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09" y="12"/>
                  </a:lnTo>
                  <a:lnTo>
                    <a:pt x="106" y="25"/>
                  </a:lnTo>
                  <a:lnTo>
                    <a:pt x="103" y="35"/>
                  </a:lnTo>
                  <a:lnTo>
                    <a:pt x="97" y="46"/>
                  </a:lnTo>
                  <a:lnTo>
                    <a:pt x="91" y="58"/>
                  </a:lnTo>
                  <a:lnTo>
                    <a:pt x="83" y="70"/>
                  </a:lnTo>
                  <a:lnTo>
                    <a:pt x="75" y="83"/>
                  </a:lnTo>
                  <a:lnTo>
                    <a:pt x="67" y="94"/>
                  </a:lnTo>
                  <a:lnTo>
                    <a:pt x="59" y="107"/>
                  </a:lnTo>
                  <a:lnTo>
                    <a:pt x="48" y="120"/>
                  </a:lnTo>
                  <a:lnTo>
                    <a:pt x="38" y="132"/>
                  </a:lnTo>
                  <a:lnTo>
                    <a:pt x="30" y="144"/>
                  </a:lnTo>
                  <a:lnTo>
                    <a:pt x="22" y="156"/>
                  </a:lnTo>
                  <a:lnTo>
                    <a:pt x="14" y="167"/>
                  </a:lnTo>
                  <a:lnTo>
                    <a:pt x="7" y="177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451" y="2372"/>
              <a:ext cx="65" cy="130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1" y="204"/>
                </a:cxn>
                <a:cxn ang="0">
                  <a:pos x="2" y="215"/>
                </a:cxn>
                <a:cxn ang="0">
                  <a:pos x="6" y="226"/>
                </a:cxn>
                <a:cxn ang="0">
                  <a:pos x="10" y="238"/>
                </a:cxn>
                <a:cxn ang="0">
                  <a:pos x="12" y="249"/>
                </a:cxn>
                <a:cxn ang="0">
                  <a:pos x="17" y="261"/>
                </a:cxn>
                <a:cxn ang="0">
                  <a:pos x="22" y="274"/>
                </a:cxn>
                <a:cxn ang="0">
                  <a:pos x="26" y="287"/>
                </a:cxn>
                <a:cxn ang="0">
                  <a:pos x="32" y="298"/>
                </a:cxn>
                <a:cxn ang="0">
                  <a:pos x="37" y="309"/>
                </a:cxn>
                <a:cxn ang="0">
                  <a:pos x="44" y="320"/>
                </a:cxn>
                <a:cxn ang="0">
                  <a:pos x="49" y="331"/>
                </a:cxn>
                <a:cxn ang="0">
                  <a:pos x="55" y="341"/>
                </a:cxn>
                <a:cxn ang="0">
                  <a:pos x="71" y="361"/>
                </a:cxn>
                <a:cxn ang="0">
                  <a:pos x="78" y="359"/>
                </a:cxn>
                <a:cxn ang="0">
                  <a:pos x="86" y="357"/>
                </a:cxn>
                <a:cxn ang="0">
                  <a:pos x="96" y="351"/>
                </a:cxn>
                <a:cxn ang="0">
                  <a:pos x="104" y="342"/>
                </a:cxn>
                <a:cxn ang="0">
                  <a:pos x="109" y="326"/>
                </a:cxn>
                <a:cxn ang="0">
                  <a:pos x="109" y="306"/>
                </a:cxn>
                <a:cxn ang="0">
                  <a:pos x="112" y="284"/>
                </a:cxn>
                <a:cxn ang="0">
                  <a:pos x="115" y="264"/>
                </a:cxn>
                <a:cxn ang="0">
                  <a:pos x="117" y="242"/>
                </a:cxn>
                <a:cxn ang="0">
                  <a:pos x="122" y="221"/>
                </a:cxn>
                <a:cxn ang="0">
                  <a:pos x="126" y="201"/>
                </a:cxn>
                <a:cxn ang="0">
                  <a:pos x="130" y="178"/>
                </a:cxn>
                <a:cxn ang="0">
                  <a:pos x="135" y="158"/>
                </a:cxn>
                <a:cxn ang="0">
                  <a:pos x="140" y="137"/>
                </a:cxn>
                <a:cxn ang="0">
                  <a:pos x="144" y="117"/>
                </a:cxn>
                <a:cxn ang="0">
                  <a:pos x="148" y="94"/>
                </a:cxn>
                <a:cxn ang="0">
                  <a:pos x="151" y="74"/>
                </a:cxn>
                <a:cxn ang="0">
                  <a:pos x="154" y="53"/>
                </a:cxn>
                <a:cxn ang="0">
                  <a:pos x="157" y="32"/>
                </a:cxn>
                <a:cxn ang="0">
                  <a:pos x="158" y="0"/>
                </a:cxn>
                <a:cxn ang="0">
                  <a:pos x="148" y="1"/>
                </a:cxn>
                <a:cxn ang="0">
                  <a:pos x="140" y="3"/>
                </a:cxn>
                <a:cxn ang="0">
                  <a:pos x="129" y="8"/>
                </a:cxn>
                <a:cxn ang="0">
                  <a:pos x="121" y="10"/>
                </a:cxn>
                <a:cxn ang="0">
                  <a:pos x="109" y="12"/>
                </a:cxn>
                <a:cxn ang="0">
                  <a:pos x="106" y="25"/>
                </a:cxn>
                <a:cxn ang="0">
                  <a:pos x="103" y="35"/>
                </a:cxn>
                <a:cxn ang="0">
                  <a:pos x="97" y="46"/>
                </a:cxn>
                <a:cxn ang="0">
                  <a:pos x="91" y="58"/>
                </a:cxn>
                <a:cxn ang="0">
                  <a:pos x="83" y="70"/>
                </a:cxn>
                <a:cxn ang="0">
                  <a:pos x="75" y="83"/>
                </a:cxn>
                <a:cxn ang="0">
                  <a:pos x="67" y="94"/>
                </a:cxn>
                <a:cxn ang="0">
                  <a:pos x="59" y="107"/>
                </a:cxn>
                <a:cxn ang="0">
                  <a:pos x="48" y="120"/>
                </a:cxn>
                <a:cxn ang="0">
                  <a:pos x="38" y="132"/>
                </a:cxn>
                <a:cxn ang="0">
                  <a:pos x="30" y="144"/>
                </a:cxn>
                <a:cxn ang="0">
                  <a:pos x="22" y="156"/>
                </a:cxn>
                <a:cxn ang="0">
                  <a:pos x="14" y="167"/>
                </a:cxn>
                <a:cxn ang="0">
                  <a:pos x="7" y="177"/>
                </a:cxn>
                <a:cxn ang="0">
                  <a:pos x="0" y="190"/>
                </a:cxn>
                <a:cxn ang="0">
                  <a:pos x="0" y="190"/>
                </a:cxn>
              </a:cxnLst>
              <a:rect l="0" t="0" r="r" b="b"/>
              <a:pathLst>
                <a:path w="158" h="361">
                  <a:moveTo>
                    <a:pt x="0" y="190"/>
                  </a:moveTo>
                  <a:lnTo>
                    <a:pt x="1" y="204"/>
                  </a:lnTo>
                  <a:lnTo>
                    <a:pt x="2" y="215"/>
                  </a:lnTo>
                  <a:lnTo>
                    <a:pt x="6" y="226"/>
                  </a:lnTo>
                  <a:lnTo>
                    <a:pt x="10" y="238"/>
                  </a:lnTo>
                  <a:lnTo>
                    <a:pt x="12" y="249"/>
                  </a:lnTo>
                  <a:lnTo>
                    <a:pt x="17" y="261"/>
                  </a:lnTo>
                  <a:lnTo>
                    <a:pt x="22" y="274"/>
                  </a:lnTo>
                  <a:lnTo>
                    <a:pt x="26" y="287"/>
                  </a:lnTo>
                  <a:lnTo>
                    <a:pt x="32" y="298"/>
                  </a:lnTo>
                  <a:lnTo>
                    <a:pt x="37" y="309"/>
                  </a:lnTo>
                  <a:lnTo>
                    <a:pt x="44" y="320"/>
                  </a:lnTo>
                  <a:lnTo>
                    <a:pt x="49" y="331"/>
                  </a:lnTo>
                  <a:lnTo>
                    <a:pt x="55" y="341"/>
                  </a:lnTo>
                  <a:lnTo>
                    <a:pt x="71" y="361"/>
                  </a:lnTo>
                  <a:lnTo>
                    <a:pt x="78" y="359"/>
                  </a:lnTo>
                  <a:lnTo>
                    <a:pt x="86" y="357"/>
                  </a:lnTo>
                  <a:lnTo>
                    <a:pt x="96" y="351"/>
                  </a:lnTo>
                  <a:lnTo>
                    <a:pt x="104" y="342"/>
                  </a:lnTo>
                  <a:lnTo>
                    <a:pt x="109" y="326"/>
                  </a:lnTo>
                  <a:lnTo>
                    <a:pt x="109" y="306"/>
                  </a:lnTo>
                  <a:lnTo>
                    <a:pt x="112" y="284"/>
                  </a:lnTo>
                  <a:lnTo>
                    <a:pt x="115" y="264"/>
                  </a:lnTo>
                  <a:lnTo>
                    <a:pt x="117" y="242"/>
                  </a:lnTo>
                  <a:lnTo>
                    <a:pt x="122" y="221"/>
                  </a:lnTo>
                  <a:lnTo>
                    <a:pt x="126" y="201"/>
                  </a:lnTo>
                  <a:lnTo>
                    <a:pt x="130" y="178"/>
                  </a:lnTo>
                  <a:lnTo>
                    <a:pt x="135" y="158"/>
                  </a:lnTo>
                  <a:lnTo>
                    <a:pt x="140" y="137"/>
                  </a:lnTo>
                  <a:lnTo>
                    <a:pt x="144" y="117"/>
                  </a:lnTo>
                  <a:lnTo>
                    <a:pt x="148" y="94"/>
                  </a:lnTo>
                  <a:lnTo>
                    <a:pt x="151" y="74"/>
                  </a:lnTo>
                  <a:lnTo>
                    <a:pt x="154" y="53"/>
                  </a:lnTo>
                  <a:lnTo>
                    <a:pt x="157" y="32"/>
                  </a:lnTo>
                  <a:lnTo>
                    <a:pt x="158" y="0"/>
                  </a:lnTo>
                  <a:lnTo>
                    <a:pt x="148" y="1"/>
                  </a:lnTo>
                  <a:lnTo>
                    <a:pt x="140" y="3"/>
                  </a:lnTo>
                  <a:lnTo>
                    <a:pt x="129" y="8"/>
                  </a:lnTo>
                  <a:lnTo>
                    <a:pt x="121" y="10"/>
                  </a:lnTo>
                  <a:lnTo>
                    <a:pt x="109" y="12"/>
                  </a:lnTo>
                  <a:lnTo>
                    <a:pt x="106" y="25"/>
                  </a:lnTo>
                  <a:lnTo>
                    <a:pt x="103" y="35"/>
                  </a:lnTo>
                  <a:lnTo>
                    <a:pt x="97" y="46"/>
                  </a:lnTo>
                  <a:lnTo>
                    <a:pt x="91" y="58"/>
                  </a:lnTo>
                  <a:lnTo>
                    <a:pt x="83" y="70"/>
                  </a:lnTo>
                  <a:lnTo>
                    <a:pt x="75" y="83"/>
                  </a:lnTo>
                  <a:lnTo>
                    <a:pt x="67" y="94"/>
                  </a:lnTo>
                  <a:lnTo>
                    <a:pt x="59" y="107"/>
                  </a:lnTo>
                  <a:lnTo>
                    <a:pt x="48" y="120"/>
                  </a:lnTo>
                  <a:lnTo>
                    <a:pt x="38" y="132"/>
                  </a:lnTo>
                  <a:lnTo>
                    <a:pt x="30" y="144"/>
                  </a:lnTo>
                  <a:lnTo>
                    <a:pt x="22" y="156"/>
                  </a:lnTo>
                  <a:lnTo>
                    <a:pt x="14" y="167"/>
                  </a:lnTo>
                  <a:lnTo>
                    <a:pt x="7" y="177"/>
                  </a:lnTo>
                  <a:lnTo>
                    <a:pt x="0" y="190"/>
                  </a:lnTo>
                  <a:lnTo>
                    <a:pt x="0" y="19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443" y="1958"/>
              <a:ext cx="81" cy="52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1" y="78"/>
                </a:cxn>
                <a:cxn ang="0">
                  <a:pos x="5" y="90"/>
                </a:cxn>
                <a:cxn ang="0">
                  <a:pos x="7" y="103"/>
                </a:cxn>
                <a:cxn ang="0">
                  <a:pos x="18" y="113"/>
                </a:cxn>
                <a:cxn ang="0">
                  <a:pos x="26" y="115"/>
                </a:cxn>
                <a:cxn ang="0">
                  <a:pos x="35" y="121"/>
                </a:cxn>
                <a:cxn ang="0">
                  <a:pos x="44" y="128"/>
                </a:cxn>
                <a:cxn ang="0">
                  <a:pos x="57" y="134"/>
                </a:cxn>
                <a:cxn ang="0">
                  <a:pos x="69" y="134"/>
                </a:cxn>
                <a:cxn ang="0">
                  <a:pos x="81" y="134"/>
                </a:cxn>
                <a:cxn ang="0">
                  <a:pos x="93" y="135"/>
                </a:cxn>
                <a:cxn ang="0">
                  <a:pos x="105" y="135"/>
                </a:cxn>
                <a:cxn ang="0">
                  <a:pos x="116" y="137"/>
                </a:cxn>
                <a:cxn ang="0">
                  <a:pos x="127" y="141"/>
                </a:cxn>
                <a:cxn ang="0">
                  <a:pos x="137" y="145"/>
                </a:cxn>
                <a:cxn ang="0">
                  <a:pos x="142" y="133"/>
                </a:cxn>
                <a:cxn ang="0">
                  <a:pos x="145" y="122"/>
                </a:cxn>
                <a:cxn ang="0">
                  <a:pos x="142" y="113"/>
                </a:cxn>
                <a:cxn ang="0">
                  <a:pos x="137" y="100"/>
                </a:cxn>
                <a:cxn ang="0">
                  <a:pos x="146" y="90"/>
                </a:cxn>
                <a:cxn ang="0">
                  <a:pos x="157" y="79"/>
                </a:cxn>
                <a:cxn ang="0">
                  <a:pos x="165" y="72"/>
                </a:cxn>
                <a:cxn ang="0">
                  <a:pos x="173" y="65"/>
                </a:cxn>
                <a:cxn ang="0">
                  <a:pos x="183" y="61"/>
                </a:cxn>
                <a:cxn ang="0">
                  <a:pos x="196" y="56"/>
                </a:cxn>
                <a:cxn ang="0">
                  <a:pos x="194" y="42"/>
                </a:cxn>
                <a:cxn ang="0">
                  <a:pos x="186" y="31"/>
                </a:cxn>
                <a:cxn ang="0">
                  <a:pos x="177" y="23"/>
                </a:cxn>
                <a:cxn ang="0">
                  <a:pos x="165" y="14"/>
                </a:cxn>
                <a:cxn ang="0">
                  <a:pos x="152" y="6"/>
                </a:cxn>
                <a:cxn ang="0">
                  <a:pos x="142" y="0"/>
                </a:cxn>
                <a:cxn ang="0">
                  <a:pos x="131" y="0"/>
                </a:cxn>
                <a:cxn ang="0">
                  <a:pos x="123" y="0"/>
                </a:cxn>
                <a:cxn ang="0">
                  <a:pos x="114" y="0"/>
                </a:cxn>
                <a:cxn ang="0">
                  <a:pos x="104" y="1"/>
                </a:cxn>
                <a:cxn ang="0">
                  <a:pos x="94" y="1"/>
                </a:cxn>
                <a:cxn ang="0">
                  <a:pos x="85" y="3"/>
                </a:cxn>
                <a:cxn ang="0">
                  <a:pos x="75" y="4"/>
                </a:cxn>
                <a:cxn ang="0">
                  <a:pos x="66" y="6"/>
                </a:cxn>
                <a:cxn ang="0">
                  <a:pos x="57" y="7"/>
                </a:cxn>
                <a:cxn ang="0">
                  <a:pos x="48" y="10"/>
                </a:cxn>
                <a:cxn ang="0">
                  <a:pos x="32" y="16"/>
                </a:cxn>
                <a:cxn ang="0">
                  <a:pos x="18" y="25"/>
                </a:cxn>
                <a:cxn ang="0">
                  <a:pos x="9" y="33"/>
                </a:cxn>
                <a:cxn ang="0">
                  <a:pos x="7" y="44"/>
                </a:cxn>
                <a:cxn ang="0">
                  <a:pos x="2" y="55"/>
                </a:cxn>
                <a:cxn ang="0">
                  <a:pos x="0" y="64"/>
                </a:cxn>
                <a:cxn ang="0">
                  <a:pos x="0" y="68"/>
                </a:cxn>
              </a:cxnLst>
              <a:rect l="0" t="0" r="r" b="b"/>
              <a:pathLst>
                <a:path w="196" h="145">
                  <a:moveTo>
                    <a:pt x="0" y="68"/>
                  </a:moveTo>
                  <a:lnTo>
                    <a:pt x="1" y="78"/>
                  </a:lnTo>
                  <a:lnTo>
                    <a:pt x="5" y="90"/>
                  </a:lnTo>
                  <a:lnTo>
                    <a:pt x="7" y="103"/>
                  </a:lnTo>
                  <a:lnTo>
                    <a:pt x="18" y="113"/>
                  </a:lnTo>
                  <a:lnTo>
                    <a:pt x="26" y="115"/>
                  </a:lnTo>
                  <a:lnTo>
                    <a:pt x="35" y="121"/>
                  </a:lnTo>
                  <a:lnTo>
                    <a:pt x="44" y="128"/>
                  </a:lnTo>
                  <a:lnTo>
                    <a:pt x="57" y="134"/>
                  </a:lnTo>
                  <a:lnTo>
                    <a:pt x="69" y="134"/>
                  </a:lnTo>
                  <a:lnTo>
                    <a:pt x="81" y="134"/>
                  </a:lnTo>
                  <a:lnTo>
                    <a:pt x="93" y="135"/>
                  </a:lnTo>
                  <a:lnTo>
                    <a:pt x="105" y="135"/>
                  </a:lnTo>
                  <a:lnTo>
                    <a:pt x="116" y="137"/>
                  </a:lnTo>
                  <a:lnTo>
                    <a:pt x="127" y="141"/>
                  </a:lnTo>
                  <a:lnTo>
                    <a:pt x="137" y="145"/>
                  </a:lnTo>
                  <a:lnTo>
                    <a:pt x="142" y="133"/>
                  </a:lnTo>
                  <a:lnTo>
                    <a:pt x="145" y="122"/>
                  </a:lnTo>
                  <a:lnTo>
                    <a:pt x="142" y="113"/>
                  </a:lnTo>
                  <a:lnTo>
                    <a:pt x="137" y="100"/>
                  </a:lnTo>
                  <a:lnTo>
                    <a:pt x="146" y="90"/>
                  </a:lnTo>
                  <a:lnTo>
                    <a:pt x="157" y="79"/>
                  </a:lnTo>
                  <a:lnTo>
                    <a:pt x="165" y="72"/>
                  </a:lnTo>
                  <a:lnTo>
                    <a:pt x="173" y="65"/>
                  </a:lnTo>
                  <a:lnTo>
                    <a:pt x="183" y="61"/>
                  </a:lnTo>
                  <a:lnTo>
                    <a:pt x="196" y="56"/>
                  </a:lnTo>
                  <a:lnTo>
                    <a:pt x="194" y="42"/>
                  </a:lnTo>
                  <a:lnTo>
                    <a:pt x="186" y="31"/>
                  </a:lnTo>
                  <a:lnTo>
                    <a:pt x="177" y="23"/>
                  </a:lnTo>
                  <a:lnTo>
                    <a:pt x="165" y="14"/>
                  </a:lnTo>
                  <a:lnTo>
                    <a:pt x="152" y="6"/>
                  </a:lnTo>
                  <a:lnTo>
                    <a:pt x="142" y="0"/>
                  </a:lnTo>
                  <a:lnTo>
                    <a:pt x="131" y="0"/>
                  </a:lnTo>
                  <a:lnTo>
                    <a:pt x="123" y="0"/>
                  </a:lnTo>
                  <a:lnTo>
                    <a:pt x="114" y="0"/>
                  </a:lnTo>
                  <a:lnTo>
                    <a:pt x="104" y="1"/>
                  </a:lnTo>
                  <a:lnTo>
                    <a:pt x="94" y="1"/>
                  </a:lnTo>
                  <a:lnTo>
                    <a:pt x="85" y="3"/>
                  </a:lnTo>
                  <a:lnTo>
                    <a:pt x="75" y="4"/>
                  </a:lnTo>
                  <a:lnTo>
                    <a:pt x="66" y="6"/>
                  </a:lnTo>
                  <a:lnTo>
                    <a:pt x="57" y="7"/>
                  </a:lnTo>
                  <a:lnTo>
                    <a:pt x="48" y="10"/>
                  </a:lnTo>
                  <a:lnTo>
                    <a:pt x="32" y="16"/>
                  </a:lnTo>
                  <a:lnTo>
                    <a:pt x="18" y="25"/>
                  </a:lnTo>
                  <a:lnTo>
                    <a:pt x="9" y="33"/>
                  </a:lnTo>
                  <a:lnTo>
                    <a:pt x="7" y="44"/>
                  </a:lnTo>
                  <a:lnTo>
                    <a:pt x="2" y="55"/>
                  </a:lnTo>
                  <a:lnTo>
                    <a:pt x="0" y="64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2443" y="1958"/>
              <a:ext cx="81" cy="52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1" y="78"/>
                </a:cxn>
                <a:cxn ang="0">
                  <a:pos x="5" y="90"/>
                </a:cxn>
                <a:cxn ang="0">
                  <a:pos x="7" y="103"/>
                </a:cxn>
                <a:cxn ang="0">
                  <a:pos x="18" y="113"/>
                </a:cxn>
                <a:cxn ang="0">
                  <a:pos x="26" y="115"/>
                </a:cxn>
                <a:cxn ang="0">
                  <a:pos x="35" y="121"/>
                </a:cxn>
                <a:cxn ang="0">
                  <a:pos x="44" y="128"/>
                </a:cxn>
                <a:cxn ang="0">
                  <a:pos x="57" y="134"/>
                </a:cxn>
                <a:cxn ang="0">
                  <a:pos x="69" y="134"/>
                </a:cxn>
                <a:cxn ang="0">
                  <a:pos x="81" y="134"/>
                </a:cxn>
                <a:cxn ang="0">
                  <a:pos x="93" y="135"/>
                </a:cxn>
                <a:cxn ang="0">
                  <a:pos x="105" y="135"/>
                </a:cxn>
                <a:cxn ang="0">
                  <a:pos x="116" y="137"/>
                </a:cxn>
                <a:cxn ang="0">
                  <a:pos x="127" y="141"/>
                </a:cxn>
                <a:cxn ang="0">
                  <a:pos x="137" y="145"/>
                </a:cxn>
                <a:cxn ang="0">
                  <a:pos x="142" y="133"/>
                </a:cxn>
                <a:cxn ang="0">
                  <a:pos x="145" y="122"/>
                </a:cxn>
                <a:cxn ang="0">
                  <a:pos x="142" y="113"/>
                </a:cxn>
                <a:cxn ang="0">
                  <a:pos x="137" y="100"/>
                </a:cxn>
                <a:cxn ang="0">
                  <a:pos x="146" y="90"/>
                </a:cxn>
                <a:cxn ang="0">
                  <a:pos x="157" y="79"/>
                </a:cxn>
                <a:cxn ang="0">
                  <a:pos x="165" y="72"/>
                </a:cxn>
                <a:cxn ang="0">
                  <a:pos x="173" y="65"/>
                </a:cxn>
                <a:cxn ang="0">
                  <a:pos x="183" y="61"/>
                </a:cxn>
                <a:cxn ang="0">
                  <a:pos x="196" y="56"/>
                </a:cxn>
                <a:cxn ang="0">
                  <a:pos x="194" y="42"/>
                </a:cxn>
                <a:cxn ang="0">
                  <a:pos x="186" y="31"/>
                </a:cxn>
                <a:cxn ang="0">
                  <a:pos x="177" y="23"/>
                </a:cxn>
                <a:cxn ang="0">
                  <a:pos x="165" y="14"/>
                </a:cxn>
                <a:cxn ang="0">
                  <a:pos x="152" y="6"/>
                </a:cxn>
                <a:cxn ang="0">
                  <a:pos x="142" y="0"/>
                </a:cxn>
                <a:cxn ang="0">
                  <a:pos x="131" y="0"/>
                </a:cxn>
                <a:cxn ang="0">
                  <a:pos x="123" y="0"/>
                </a:cxn>
                <a:cxn ang="0">
                  <a:pos x="114" y="0"/>
                </a:cxn>
                <a:cxn ang="0">
                  <a:pos x="104" y="1"/>
                </a:cxn>
                <a:cxn ang="0">
                  <a:pos x="94" y="1"/>
                </a:cxn>
                <a:cxn ang="0">
                  <a:pos x="85" y="3"/>
                </a:cxn>
                <a:cxn ang="0">
                  <a:pos x="75" y="4"/>
                </a:cxn>
                <a:cxn ang="0">
                  <a:pos x="66" y="6"/>
                </a:cxn>
                <a:cxn ang="0">
                  <a:pos x="57" y="7"/>
                </a:cxn>
                <a:cxn ang="0">
                  <a:pos x="48" y="10"/>
                </a:cxn>
                <a:cxn ang="0">
                  <a:pos x="32" y="16"/>
                </a:cxn>
                <a:cxn ang="0">
                  <a:pos x="18" y="25"/>
                </a:cxn>
                <a:cxn ang="0">
                  <a:pos x="9" y="33"/>
                </a:cxn>
                <a:cxn ang="0">
                  <a:pos x="7" y="44"/>
                </a:cxn>
                <a:cxn ang="0">
                  <a:pos x="2" y="55"/>
                </a:cxn>
                <a:cxn ang="0">
                  <a:pos x="0" y="64"/>
                </a:cxn>
                <a:cxn ang="0">
                  <a:pos x="0" y="68"/>
                </a:cxn>
              </a:cxnLst>
              <a:rect l="0" t="0" r="r" b="b"/>
              <a:pathLst>
                <a:path w="196" h="145">
                  <a:moveTo>
                    <a:pt x="0" y="68"/>
                  </a:moveTo>
                  <a:lnTo>
                    <a:pt x="1" y="78"/>
                  </a:lnTo>
                  <a:lnTo>
                    <a:pt x="5" y="90"/>
                  </a:lnTo>
                  <a:lnTo>
                    <a:pt x="7" y="103"/>
                  </a:lnTo>
                  <a:lnTo>
                    <a:pt x="18" y="113"/>
                  </a:lnTo>
                  <a:lnTo>
                    <a:pt x="26" y="115"/>
                  </a:lnTo>
                  <a:lnTo>
                    <a:pt x="35" y="121"/>
                  </a:lnTo>
                  <a:lnTo>
                    <a:pt x="44" y="128"/>
                  </a:lnTo>
                  <a:lnTo>
                    <a:pt x="57" y="134"/>
                  </a:lnTo>
                  <a:lnTo>
                    <a:pt x="69" y="134"/>
                  </a:lnTo>
                  <a:lnTo>
                    <a:pt x="81" y="134"/>
                  </a:lnTo>
                  <a:lnTo>
                    <a:pt x="93" y="135"/>
                  </a:lnTo>
                  <a:lnTo>
                    <a:pt x="105" y="135"/>
                  </a:lnTo>
                  <a:lnTo>
                    <a:pt x="116" y="137"/>
                  </a:lnTo>
                  <a:lnTo>
                    <a:pt x="127" y="141"/>
                  </a:lnTo>
                  <a:lnTo>
                    <a:pt x="137" y="145"/>
                  </a:lnTo>
                  <a:lnTo>
                    <a:pt x="142" y="133"/>
                  </a:lnTo>
                  <a:lnTo>
                    <a:pt x="145" y="122"/>
                  </a:lnTo>
                  <a:lnTo>
                    <a:pt x="142" y="113"/>
                  </a:lnTo>
                  <a:lnTo>
                    <a:pt x="137" y="100"/>
                  </a:lnTo>
                  <a:lnTo>
                    <a:pt x="146" y="90"/>
                  </a:lnTo>
                  <a:lnTo>
                    <a:pt x="157" y="79"/>
                  </a:lnTo>
                  <a:lnTo>
                    <a:pt x="165" y="72"/>
                  </a:lnTo>
                  <a:lnTo>
                    <a:pt x="173" y="65"/>
                  </a:lnTo>
                  <a:lnTo>
                    <a:pt x="183" y="61"/>
                  </a:lnTo>
                  <a:lnTo>
                    <a:pt x="196" y="56"/>
                  </a:lnTo>
                  <a:lnTo>
                    <a:pt x="194" y="42"/>
                  </a:lnTo>
                  <a:lnTo>
                    <a:pt x="186" y="31"/>
                  </a:lnTo>
                  <a:lnTo>
                    <a:pt x="177" y="23"/>
                  </a:lnTo>
                  <a:lnTo>
                    <a:pt x="165" y="14"/>
                  </a:lnTo>
                  <a:lnTo>
                    <a:pt x="152" y="6"/>
                  </a:lnTo>
                  <a:lnTo>
                    <a:pt x="142" y="0"/>
                  </a:lnTo>
                  <a:lnTo>
                    <a:pt x="131" y="0"/>
                  </a:lnTo>
                  <a:lnTo>
                    <a:pt x="123" y="0"/>
                  </a:lnTo>
                  <a:lnTo>
                    <a:pt x="114" y="0"/>
                  </a:lnTo>
                  <a:lnTo>
                    <a:pt x="104" y="1"/>
                  </a:lnTo>
                  <a:lnTo>
                    <a:pt x="94" y="1"/>
                  </a:lnTo>
                  <a:lnTo>
                    <a:pt x="85" y="3"/>
                  </a:lnTo>
                  <a:lnTo>
                    <a:pt x="75" y="4"/>
                  </a:lnTo>
                  <a:lnTo>
                    <a:pt x="66" y="6"/>
                  </a:lnTo>
                  <a:lnTo>
                    <a:pt x="57" y="7"/>
                  </a:lnTo>
                  <a:lnTo>
                    <a:pt x="48" y="10"/>
                  </a:lnTo>
                  <a:lnTo>
                    <a:pt x="32" y="16"/>
                  </a:lnTo>
                  <a:lnTo>
                    <a:pt x="18" y="25"/>
                  </a:lnTo>
                  <a:lnTo>
                    <a:pt x="9" y="33"/>
                  </a:lnTo>
                  <a:lnTo>
                    <a:pt x="7" y="44"/>
                  </a:lnTo>
                  <a:lnTo>
                    <a:pt x="2" y="55"/>
                  </a:lnTo>
                  <a:lnTo>
                    <a:pt x="0" y="64"/>
                  </a:lnTo>
                  <a:lnTo>
                    <a:pt x="0" y="6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446" y="1747"/>
              <a:ext cx="73" cy="6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" y="44"/>
                </a:cxn>
                <a:cxn ang="0">
                  <a:pos x="2" y="59"/>
                </a:cxn>
                <a:cxn ang="0">
                  <a:pos x="6" y="73"/>
                </a:cxn>
                <a:cxn ang="0">
                  <a:pos x="11" y="89"/>
                </a:cxn>
                <a:cxn ang="0">
                  <a:pos x="17" y="102"/>
                </a:cxn>
                <a:cxn ang="0">
                  <a:pos x="23" y="114"/>
                </a:cxn>
                <a:cxn ang="0">
                  <a:pos x="30" y="125"/>
                </a:cxn>
                <a:cxn ang="0">
                  <a:pos x="38" y="137"/>
                </a:cxn>
                <a:cxn ang="0">
                  <a:pos x="48" y="145"/>
                </a:cxn>
                <a:cxn ang="0">
                  <a:pos x="57" y="154"/>
                </a:cxn>
                <a:cxn ang="0">
                  <a:pos x="68" y="161"/>
                </a:cxn>
                <a:cxn ang="0">
                  <a:pos x="80" y="166"/>
                </a:cxn>
                <a:cxn ang="0">
                  <a:pos x="93" y="172"/>
                </a:cxn>
                <a:cxn ang="0">
                  <a:pos x="106" y="174"/>
                </a:cxn>
                <a:cxn ang="0">
                  <a:pos x="128" y="175"/>
                </a:cxn>
                <a:cxn ang="0">
                  <a:pos x="130" y="164"/>
                </a:cxn>
                <a:cxn ang="0">
                  <a:pos x="135" y="154"/>
                </a:cxn>
                <a:cxn ang="0">
                  <a:pos x="139" y="142"/>
                </a:cxn>
                <a:cxn ang="0">
                  <a:pos x="148" y="137"/>
                </a:cxn>
                <a:cxn ang="0">
                  <a:pos x="158" y="130"/>
                </a:cxn>
                <a:cxn ang="0">
                  <a:pos x="166" y="121"/>
                </a:cxn>
                <a:cxn ang="0">
                  <a:pos x="167" y="109"/>
                </a:cxn>
                <a:cxn ang="0">
                  <a:pos x="170" y="98"/>
                </a:cxn>
                <a:cxn ang="0">
                  <a:pos x="171" y="89"/>
                </a:cxn>
                <a:cxn ang="0">
                  <a:pos x="172" y="78"/>
                </a:cxn>
                <a:cxn ang="0">
                  <a:pos x="175" y="67"/>
                </a:cxn>
                <a:cxn ang="0">
                  <a:pos x="176" y="57"/>
                </a:cxn>
                <a:cxn ang="0">
                  <a:pos x="177" y="47"/>
                </a:cxn>
                <a:cxn ang="0">
                  <a:pos x="177" y="41"/>
                </a:cxn>
                <a:cxn ang="0">
                  <a:pos x="163" y="26"/>
                </a:cxn>
                <a:cxn ang="0">
                  <a:pos x="152" y="19"/>
                </a:cxn>
                <a:cxn ang="0">
                  <a:pos x="141" y="13"/>
                </a:cxn>
                <a:cxn ang="0">
                  <a:pos x="129" y="8"/>
                </a:cxn>
                <a:cxn ang="0">
                  <a:pos x="118" y="5"/>
                </a:cxn>
                <a:cxn ang="0">
                  <a:pos x="106" y="2"/>
                </a:cxn>
                <a:cxn ang="0">
                  <a:pos x="94" y="1"/>
                </a:cxn>
                <a:cxn ang="0">
                  <a:pos x="82" y="0"/>
                </a:cxn>
                <a:cxn ang="0">
                  <a:pos x="70" y="1"/>
                </a:cxn>
                <a:cxn ang="0">
                  <a:pos x="58" y="2"/>
                </a:cxn>
                <a:cxn ang="0">
                  <a:pos x="48" y="3"/>
                </a:cxn>
                <a:cxn ang="0">
                  <a:pos x="36" y="6"/>
                </a:cxn>
                <a:cxn ang="0">
                  <a:pos x="25" y="9"/>
                </a:cxn>
                <a:cxn ang="0">
                  <a:pos x="14" y="13"/>
                </a:cxn>
                <a:cxn ang="0">
                  <a:pos x="0" y="19"/>
                </a:cxn>
              </a:cxnLst>
              <a:rect l="0" t="0" r="r" b="b"/>
              <a:pathLst>
                <a:path w="177" h="175">
                  <a:moveTo>
                    <a:pt x="0" y="19"/>
                  </a:moveTo>
                  <a:lnTo>
                    <a:pt x="1" y="44"/>
                  </a:lnTo>
                  <a:lnTo>
                    <a:pt x="2" y="59"/>
                  </a:lnTo>
                  <a:lnTo>
                    <a:pt x="6" y="73"/>
                  </a:lnTo>
                  <a:lnTo>
                    <a:pt x="11" y="89"/>
                  </a:lnTo>
                  <a:lnTo>
                    <a:pt x="17" y="102"/>
                  </a:lnTo>
                  <a:lnTo>
                    <a:pt x="23" y="114"/>
                  </a:lnTo>
                  <a:lnTo>
                    <a:pt x="30" y="125"/>
                  </a:lnTo>
                  <a:lnTo>
                    <a:pt x="38" y="137"/>
                  </a:lnTo>
                  <a:lnTo>
                    <a:pt x="48" y="145"/>
                  </a:lnTo>
                  <a:lnTo>
                    <a:pt x="57" y="154"/>
                  </a:lnTo>
                  <a:lnTo>
                    <a:pt x="68" y="161"/>
                  </a:lnTo>
                  <a:lnTo>
                    <a:pt x="80" y="166"/>
                  </a:lnTo>
                  <a:lnTo>
                    <a:pt x="93" y="172"/>
                  </a:lnTo>
                  <a:lnTo>
                    <a:pt x="106" y="174"/>
                  </a:lnTo>
                  <a:lnTo>
                    <a:pt x="128" y="175"/>
                  </a:lnTo>
                  <a:lnTo>
                    <a:pt x="130" y="164"/>
                  </a:lnTo>
                  <a:lnTo>
                    <a:pt x="135" y="154"/>
                  </a:lnTo>
                  <a:lnTo>
                    <a:pt x="139" y="142"/>
                  </a:lnTo>
                  <a:lnTo>
                    <a:pt x="148" y="137"/>
                  </a:lnTo>
                  <a:lnTo>
                    <a:pt x="158" y="130"/>
                  </a:lnTo>
                  <a:lnTo>
                    <a:pt x="166" y="121"/>
                  </a:lnTo>
                  <a:lnTo>
                    <a:pt x="167" y="109"/>
                  </a:lnTo>
                  <a:lnTo>
                    <a:pt x="170" y="98"/>
                  </a:lnTo>
                  <a:lnTo>
                    <a:pt x="171" y="89"/>
                  </a:lnTo>
                  <a:lnTo>
                    <a:pt x="172" y="78"/>
                  </a:lnTo>
                  <a:lnTo>
                    <a:pt x="175" y="67"/>
                  </a:lnTo>
                  <a:lnTo>
                    <a:pt x="176" y="57"/>
                  </a:lnTo>
                  <a:lnTo>
                    <a:pt x="177" y="47"/>
                  </a:lnTo>
                  <a:lnTo>
                    <a:pt x="177" y="41"/>
                  </a:lnTo>
                  <a:lnTo>
                    <a:pt x="163" y="26"/>
                  </a:lnTo>
                  <a:lnTo>
                    <a:pt x="152" y="19"/>
                  </a:lnTo>
                  <a:lnTo>
                    <a:pt x="141" y="13"/>
                  </a:lnTo>
                  <a:lnTo>
                    <a:pt x="129" y="8"/>
                  </a:lnTo>
                  <a:lnTo>
                    <a:pt x="118" y="5"/>
                  </a:lnTo>
                  <a:lnTo>
                    <a:pt x="106" y="2"/>
                  </a:lnTo>
                  <a:lnTo>
                    <a:pt x="94" y="1"/>
                  </a:lnTo>
                  <a:lnTo>
                    <a:pt x="82" y="0"/>
                  </a:lnTo>
                  <a:lnTo>
                    <a:pt x="70" y="1"/>
                  </a:lnTo>
                  <a:lnTo>
                    <a:pt x="58" y="2"/>
                  </a:lnTo>
                  <a:lnTo>
                    <a:pt x="48" y="3"/>
                  </a:lnTo>
                  <a:lnTo>
                    <a:pt x="36" y="6"/>
                  </a:lnTo>
                  <a:lnTo>
                    <a:pt x="25" y="9"/>
                  </a:lnTo>
                  <a:lnTo>
                    <a:pt x="14" y="1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2446" y="1747"/>
              <a:ext cx="73" cy="6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" y="44"/>
                </a:cxn>
                <a:cxn ang="0">
                  <a:pos x="2" y="59"/>
                </a:cxn>
                <a:cxn ang="0">
                  <a:pos x="6" y="73"/>
                </a:cxn>
                <a:cxn ang="0">
                  <a:pos x="11" y="89"/>
                </a:cxn>
                <a:cxn ang="0">
                  <a:pos x="17" y="102"/>
                </a:cxn>
                <a:cxn ang="0">
                  <a:pos x="23" y="114"/>
                </a:cxn>
                <a:cxn ang="0">
                  <a:pos x="30" y="125"/>
                </a:cxn>
                <a:cxn ang="0">
                  <a:pos x="38" y="137"/>
                </a:cxn>
                <a:cxn ang="0">
                  <a:pos x="48" y="145"/>
                </a:cxn>
                <a:cxn ang="0">
                  <a:pos x="57" y="154"/>
                </a:cxn>
                <a:cxn ang="0">
                  <a:pos x="68" y="161"/>
                </a:cxn>
                <a:cxn ang="0">
                  <a:pos x="80" y="166"/>
                </a:cxn>
                <a:cxn ang="0">
                  <a:pos x="93" y="172"/>
                </a:cxn>
                <a:cxn ang="0">
                  <a:pos x="106" y="174"/>
                </a:cxn>
                <a:cxn ang="0">
                  <a:pos x="128" y="175"/>
                </a:cxn>
                <a:cxn ang="0">
                  <a:pos x="130" y="164"/>
                </a:cxn>
                <a:cxn ang="0">
                  <a:pos x="135" y="154"/>
                </a:cxn>
                <a:cxn ang="0">
                  <a:pos x="139" y="142"/>
                </a:cxn>
                <a:cxn ang="0">
                  <a:pos x="148" y="137"/>
                </a:cxn>
                <a:cxn ang="0">
                  <a:pos x="158" y="130"/>
                </a:cxn>
                <a:cxn ang="0">
                  <a:pos x="166" y="121"/>
                </a:cxn>
                <a:cxn ang="0">
                  <a:pos x="167" y="109"/>
                </a:cxn>
                <a:cxn ang="0">
                  <a:pos x="170" y="98"/>
                </a:cxn>
                <a:cxn ang="0">
                  <a:pos x="171" y="89"/>
                </a:cxn>
                <a:cxn ang="0">
                  <a:pos x="172" y="78"/>
                </a:cxn>
                <a:cxn ang="0">
                  <a:pos x="175" y="67"/>
                </a:cxn>
                <a:cxn ang="0">
                  <a:pos x="176" y="57"/>
                </a:cxn>
                <a:cxn ang="0">
                  <a:pos x="177" y="47"/>
                </a:cxn>
                <a:cxn ang="0">
                  <a:pos x="177" y="41"/>
                </a:cxn>
                <a:cxn ang="0">
                  <a:pos x="163" y="26"/>
                </a:cxn>
                <a:cxn ang="0">
                  <a:pos x="152" y="19"/>
                </a:cxn>
                <a:cxn ang="0">
                  <a:pos x="141" y="13"/>
                </a:cxn>
                <a:cxn ang="0">
                  <a:pos x="129" y="8"/>
                </a:cxn>
                <a:cxn ang="0">
                  <a:pos x="118" y="5"/>
                </a:cxn>
                <a:cxn ang="0">
                  <a:pos x="106" y="2"/>
                </a:cxn>
                <a:cxn ang="0">
                  <a:pos x="94" y="1"/>
                </a:cxn>
                <a:cxn ang="0">
                  <a:pos x="82" y="0"/>
                </a:cxn>
                <a:cxn ang="0">
                  <a:pos x="70" y="1"/>
                </a:cxn>
                <a:cxn ang="0">
                  <a:pos x="58" y="2"/>
                </a:cxn>
                <a:cxn ang="0">
                  <a:pos x="48" y="3"/>
                </a:cxn>
                <a:cxn ang="0">
                  <a:pos x="36" y="6"/>
                </a:cxn>
                <a:cxn ang="0">
                  <a:pos x="25" y="9"/>
                </a:cxn>
                <a:cxn ang="0">
                  <a:pos x="14" y="13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177" h="175">
                  <a:moveTo>
                    <a:pt x="0" y="19"/>
                  </a:moveTo>
                  <a:lnTo>
                    <a:pt x="1" y="44"/>
                  </a:lnTo>
                  <a:lnTo>
                    <a:pt x="2" y="59"/>
                  </a:lnTo>
                  <a:lnTo>
                    <a:pt x="6" y="73"/>
                  </a:lnTo>
                  <a:lnTo>
                    <a:pt x="11" y="89"/>
                  </a:lnTo>
                  <a:lnTo>
                    <a:pt x="17" y="102"/>
                  </a:lnTo>
                  <a:lnTo>
                    <a:pt x="23" y="114"/>
                  </a:lnTo>
                  <a:lnTo>
                    <a:pt x="30" y="125"/>
                  </a:lnTo>
                  <a:lnTo>
                    <a:pt x="38" y="137"/>
                  </a:lnTo>
                  <a:lnTo>
                    <a:pt x="48" y="145"/>
                  </a:lnTo>
                  <a:lnTo>
                    <a:pt x="57" y="154"/>
                  </a:lnTo>
                  <a:lnTo>
                    <a:pt x="68" y="161"/>
                  </a:lnTo>
                  <a:lnTo>
                    <a:pt x="80" y="166"/>
                  </a:lnTo>
                  <a:lnTo>
                    <a:pt x="93" y="172"/>
                  </a:lnTo>
                  <a:lnTo>
                    <a:pt x="106" y="174"/>
                  </a:lnTo>
                  <a:lnTo>
                    <a:pt x="128" y="175"/>
                  </a:lnTo>
                  <a:lnTo>
                    <a:pt x="130" y="164"/>
                  </a:lnTo>
                  <a:lnTo>
                    <a:pt x="135" y="154"/>
                  </a:lnTo>
                  <a:lnTo>
                    <a:pt x="139" y="142"/>
                  </a:lnTo>
                  <a:lnTo>
                    <a:pt x="148" y="137"/>
                  </a:lnTo>
                  <a:lnTo>
                    <a:pt x="158" y="130"/>
                  </a:lnTo>
                  <a:lnTo>
                    <a:pt x="166" y="121"/>
                  </a:lnTo>
                  <a:lnTo>
                    <a:pt x="167" y="109"/>
                  </a:lnTo>
                  <a:lnTo>
                    <a:pt x="170" y="98"/>
                  </a:lnTo>
                  <a:lnTo>
                    <a:pt x="171" y="89"/>
                  </a:lnTo>
                  <a:lnTo>
                    <a:pt x="172" y="78"/>
                  </a:lnTo>
                  <a:lnTo>
                    <a:pt x="175" y="67"/>
                  </a:lnTo>
                  <a:lnTo>
                    <a:pt x="176" y="57"/>
                  </a:lnTo>
                  <a:lnTo>
                    <a:pt x="177" y="47"/>
                  </a:lnTo>
                  <a:lnTo>
                    <a:pt x="177" y="41"/>
                  </a:lnTo>
                  <a:lnTo>
                    <a:pt x="163" y="26"/>
                  </a:lnTo>
                  <a:lnTo>
                    <a:pt x="152" y="19"/>
                  </a:lnTo>
                  <a:lnTo>
                    <a:pt x="141" y="13"/>
                  </a:lnTo>
                  <a:lnTo>
                    <a:pt x="129" y="8"/>
                  </a:lnTo>
                  <a:lnTo>
                    <a:pt x="118" y="5"/>
                  </a:lnTo>
                  <a:lnTo>
                    <a:pt x="106" y="2"/>
                  </a:lnTo>
                  <a:lnTo>
                    <a:pt x="94" y="1"/>
                  </a:lnTo>
                  <a:lnTo>
                    <a:pt x="82" y="0"/>
                  </a:lnTo>
                  <a:lnTo>
                    <a:pt x="70" y="1"/>
                  </a:lnTo>
                  <a:lnTo>
                    <a:pt x="58" y="2"/>
                  </a:lnTo>
                  <a:lnTo>
                    <a:pt x="48" y="3"/>
                  </a:lnTo>
                  <a:lnTo>
                    <a:pt x="36" y="6"/>
                  </a:lnTo>
                  <a:lnTo>
                    <a:pt x="25" y="9"/>
                  </a:lnTo>
                  <a:lnTo>
                    <a:pt x="14" y="13"/>
                  </a:lnTo>
                  <a:lnTo>
                    <a:pt x="0" y="19"/>
                  </a:lnTo>
                  <a:lnTo>
                    <a:pt x="0" y="1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433" y="1294"/>
              <a:ext cx="440" cy="313"/>
            </a:xfrm>
            <a:custGeom>
              <a:avLst/>
              <a:gdLst/>
              <a:ahLst/>
              <a:cxnLst>
                <a:cxn ang="0">
                  <a:pos x="1063" y="234"/>
                </a:cxn>
                <a:cxn ang="0">
                  <a:pos x="1052" y="200"/>
                </a:cxn>
                <a:cxn ang="0">
                  <a:pos x="1035" y="164"/>
                </a:cxn>
                <a:cxn ang="0">
                  <a:pos x="1014" y="130"/>
                </a:cxn>
                <a:cxn ang="0">
                  <a:pos x="990" y="97"/>
                </a:cxn>
                <a:cxn ang="0">
                  <a:pos x="963" y="64"/>
                </a:cxn>
                <a:cxn ang="0">
                  <a:pos x="937" y="35"/>
                </a:cxn>
                <a:cxn ang="0">
                  <a:pos x="907" y="0"/>
                </a:cxn>
                <a:cxn ang="0">
                  <a:pos x="815" y="8"/>
                </a:cxn>
                <a:cxn ang="0">
                  <a:pos x="706" y="37"/>
                </a:cxn>
                <a:cxn ang="0">
                  <a:pos x="609" y="85"/>
                </a:cxn>
                <a:cxn ang="0">
                  <a:pos x="524" y="149"/>
                </a:cxn>
                <a:cxn ang="0">
                  <a:pos x="444" y="225"/>
                </a:cxn>
                <a:cxn ang="0">
                  <a:pos x="370" y="310"/>
                </a:cxn>
                <a:cxn ang="0">
                  <a:pos x="294" y="402"/>
                </a:cxn>
                <a:cxn ang="0">
                  <a:pos x="198" y="518"/>
                </a:cxn>
                <a:cxn ang="0">
                  <a:pos x="192" y="561"/>
                </a:cxn>
                <a:cxn ang="0">
                  <a:pos x="172" y="607"/>
                </a:cxn>
                <a:cxn ang="0">
                  <a:pos x="142" y="645"/>
                </a:cxn>
                <a:cxn ang="0">
                  <a:pos x="108" y="677"/>
                </a:cxn>
                <a:cxn ang="0">
                  <a:pos x="71" y="706"/>
                </a:cxn>
                <a:cxn ang="0">
                  <a:pos x="37" y="737"/>
                </a:cxn>
                <a:cxn ang="0">
                  <a:pos x="13" y="774"/>
                </a:cxn>
                <a:cxn ang="0">
                  <a:pos x="0" y="833"/>
                </a:cxn>
                <a:cxn ang="0">
                  <a:pos x="40" y="866"/>
                </a:cxn>
                <a:cxn ang="0">
                  <a:pos x="75" y="865"/>
                </a:cxn>
                <a:cxn ang="0">
                  <a:pos x="108" y="859"/>
                </a:cxn>
                <a:cxn ang="0">
                  <a:pos x="133" y="850"/>
                </a:cxn>
                <a:cxn ang="0">
                  <a:pos x="153" y="834"/>
                </a:cxn>
                <a:cxn ang="0">
                  <a:pos x="169" y="812"/>
                </a:cxn>
                <a:cxn ang="0">
                  <a:pos x="180" y="783"/>
                </a:cxn>
                <a:cxn ang="0">
                  <a:pos x="186" y="744"/>
                </a:cxn>
                <a:cxn ang="0">
                  <a:pos x="199" y="696"/>
                </a:cxn>
                <a:cxn ang="0">
                  <a:pos x="224" y="665"/>
                </a:cxn>
                <a:cxn ang="0">
                  <a:pos x="249" y="629"/>
                </a:cxn>
                <a:cxn ang="0">
                  <a:pos x="265" y="595"/>
                </a:cxn>
                <a:cxn ang="0">
                  <a:pos x="281" y="573"/>
                </a:cxn>
                <a:cxn ang="0">
                  <a:pos x="339" y="519"/>
                </a:cxn>
                <a:cxn ang="0">
                  <a:pos x="393" y="458"/>
                </a:cxn>
                <a:cxn ang="0">
                  <a:pos x="444" y="392"/>
                </a:cxn>
                <a:cxn ang="0">
                  <a:pos x="494" y="324"/>
                </a:cxn>
                <a:cxn ang="0">
                  <a:pos x="547" y="259"/>
                </a:cxn>
                <a:cxn ang="0">
                  <a:pos x="603" y="197"/>
                </a:cxn>
                <a:cxn ang="0">
                  <a:pos x="667" y="145"/>
                </a:cxn>
                <a:cxn ang="0">
                  <a:pos x="728" y="109"/>
                </a:cxn>
                <a:cxn ang="0">
                  <a:pos x="758" y="92"/>
                </a:cxn>
                <a:cxn ang="0">
                  <a:pos x="789" y="70"/>
                </a:cxn>
                <a:cxn ang="0">
                  <a:pos x="815" y="47"/>
                </a:cxn>
                <a:cxn ang="0">
                  <a:pos x="850" y="40"/>
                </a:cxn>
                <a:cxn ang="0">
                  <a:pos x="880" y="59"/>
                </a:cxn>
                <a:cxn ang="0">
                  <a:pos x="910" y="89"/>
                </a:cxn>
                <a:cxn ang="0">
                  <a:pos x="938" y="125"/>
                </a:cxn>
                <a:cxn ang="0">
                  <a:pos x="968" y="163"/>
                </a:cxn>
                <a:cxn ang="0">
                  <a:pos x="998" y="201"/>
                </a:cxn>
                <a:cxn ang="0">
                  <a:pos x="1028" y="233"/>
                </a:cxn>
                <a:cxn ang="0">
                  <a:pos x="1065" y="259"/>
                </a:cxn>
              </a:cxnLst>
              <a:rect l="0" t="0" r="r" b="b"/>
              <a:pathLst>
                <a:path w="1065" h="866">
                  <a:moveTo>
                    <a:pt x="1065" y="259"/>
                  </a:moveTo>
                  <a:lnTo>
                    <a:pt x="1063" y="234"/>
                  </a:lnTo>
                  <a:lnTo>
                    <a:pt x="1058" y="218"/>
                  </a:lnTo>
                  <a:lnTo>
                    <a:pt x="1052" y="200"/>
                  </a:lnTo>
                  <a:lnTo>
                    <a:pt x="1045" y="182"/>
                  </a:lnTo>
                  <a:lnTo>
                    <a:pt x="1035" y="164"/>
                  </a:lnTo>
                  <a:lnTo>
                    <a:pt x="1026" y="147"/>
                  </a:lnTo>
                  <a:lnTo>
                    <a:pt x="1014" y="130"/>
                  </a:lnTo>
                  <a:lnTo>
                    <a:pt x="1002" y="113"/>
                  </a:lnTo>
                  <a:lnTo>
                    <a:pt x="990" y="97"/>
                  </a:lnTo>
                  <a:lnTo>
                    <a:pt x="977" y="80"/>
                  </a:lnTo>
                  <a:lnTo>
                    <a:pt x="963" y="64"/>
                  </a:lnTo>
                  <a:lnTo>
                    <a:pt x="950" y="50"/>
                  </a:lnTo>
                  <a:lnTo>
                    <a:pt x="937" y="35"/>
                  </a:lnTo>
                  <a:lnTo>
                    <a:pt x="925" y="21"/>
                  </a:lnTo>
                  <a:lnTo>
                    <a:pt x="907" y="0"/>
                  </a:lnTo>
                  <a:lnTo>
                    <a:pt x="875" y="2"/>
                  </a:lnTo>
                  <a:lnTo>
                    <a:pt x="815" y="8"/>
                  </a:lnTo>
                  <a:lnTo>
                    <a:pt x="759" y="19"/>
                  </a:lnTo>
                  <a:lnTo>
                    <a:pt x="706" y="37"/>
                  </a:lnTo>
                  <a:lnTo>
                    <a:pt x="656" y="59"/>
                  </a:lnTo>
                  <a:lnTo>
                    <a:pt x="609" y="85"/>
                  </a:lnTo>
                  <a:lnTo>
                    <a:pt x="566" y="115"/>
                  </a:lnTo>
                  <a:lnTo>
                    <a:pt x="524" y="149"/>
                  </a:lnTo>
                  <a:lnTo>
                    <a:pt x="484" y="186"/>
                  </a:lnTo>
                  <a:lnTo>
                    <a:pt x="444" y="225"/>
                  </a:lnTo>
                  <a:lnTo>
                    <a:pt x="407" y="267"/>
                  </a:lnTo>
                  <a:lnTo>
                    <a:pt x="370" y="310"/>
                  </a:lnTo>
                  <a:lnTo>
                    <a:pt x="332" y="355"/>
                  </a:lnTo>
                  <a:lnTo>
                    <a:pt x="294" y="402"/>
                  </a:lnTo>
                  <a:lnTo>
                    <a:pt x="256" y="448"/>
                  </a:lnTo>
                  <a:lnTo>
                    <a:pt x="198" y="518"/>
                  </a:lnTo>
                  <a:lnTo>
                    <a:pt x="196" y="534"/>
                  </a:lnTo>
                  <a:lnTo>
                    <a:pt x="192" y="561"/>
                  </a:lnTo>
                  <a:lnTo>
                    <a:pt x="183" y="586"/>
                  </a:lnTo>
                  <a:lnTo>
                    <a:pt x="172" y="607"/>
                  </a:lnTo>
                  <a:lnTo>
                    <a:pt x="159" y="627"/>
                  </a:lnTo>
                  <a:lnTo>
                    <a:pt x="142" y="645"/>
                  </a:lnTo>
                  <a:lnTo>
                    <a:pt x="126" y="661"/>
                  </a:lnTo>
                  <a:lnTo>
                    <a:pt x="108" y="677"/>
                  </a:lnTo>
                  <a:lnTo>
                    <a:pt x="89" y="691"/>
                  </a:lnTo>
                  <a:lnTo>
                    <a:pt x="71" y="706"/>
                  </a:lnTo>
                  <a:lnTo>
                    <a:pt x="53" y="722"/>
                  </a:lnTo>
                  <a:lnTo>
                    <a:pt x="37" y="737"/>
                  </a:lnTo>
                  <a:lnTo>
                    <a:pt x="23" y="755"/>
                  </a:lnTo>
                  <a:lnTo>
                    <a:pt x="13" y="774"/>
                  </a:lnTo>
                  <a:lnTo>
                    <a:pt x="4" y="795"/>
                  </a:lnTo>
                  <a:lnTo>
                    <a:pt x="0" y="833"/>
                  </a:lnTo>
                  <a:lnTo>
                    <a:pt x="29" y="866"/>
                  </a:lnTo>
                  <a:lnTo>
                    <a:pt x="40" y="866"/>
                  </a:lnTo>
                  <a:lnTo>
                    <a:pt x="59" y="866"/>
                  </a:lnTo>
                  <a:lnTo>
                    <a:pt x="75" y="865"/>
                  </a:lnTo>
                  <a:lnTo>
                    <a:pt x="91" y="863"/>
                  </a:lnTo>
                  <a:lnTo>
                    <a:pt x="108" y="859"/>
                  </a:lnTo>
                  <a:lnTo>
                    <a:pt x="121" y="854"/>
                  </a:lnTo>
                  <a:lnTo>
                    <a:pt x="133" y="850"/>
                  </a:lnTo>
                  <a:lnTo>
                    <a:pt x="144" y="842"/>
                  </a:lnTo>
                  <a:lnTo>
                    <a:pt x="153" y="834"/>
                  </a:lnTo>
                  <a:lnTo>
                    <a:pt x="163" y="825"/>
                  </a:lnTo>
                  <a:lnTo>
                    <a:pt x="169" y="812"/>
                  </a:lnTo>
                  <a:lnTo>
                    <a:pt x="175" y="799"/>
                  </a:lnTo>
                  <a:lnTo>
                    <a:pt x="180" y="783"/>
                  </a:lnTo>
                  <a:lnTo>
                    <a:pt x="183" y="764"/>
                  </a:lnTo>
                  <a:lnTo>
                    <a:pt x="186" y="744"/>
                  </a:lnTo>
                  <a:lnTo>
                    <a:pt x="188" y="709"/>
                  </a:lnTo>
                  <a:lnTo>
                    <a:pt x="199" y="696"/>
                  </a:lnTo>
                  <a:lnTo>
                    <a:pt x="211" y="682"/>
                  </a:lnTo>
                  <a:lnTo>
                    <a:pt x="224" y="665"/>
                  </a:lnTo>
                  <a:lnTo>
                    <a:pt x="237" y="647"/>
                  </a:lnTo>
                  <a:lnTo>
                    <a:pt x="249" y="629"/>
                  </a:lnTo>
                  <a:lnTo>
                    <a:pt x="259" y="612"/>
                  </a:lnTo>
                  <a:lnTo>
                    <a:pt x="265" y="595"/>
                  </a:lnTo>
                  <a:lnTo>
                    <a:pt x="266" y="584"/>
                  </a:lnTo>
                  <a:lnTo>
                    <a:pt x="281" y="573"/>
                  </a:lnTo>
                  <a:lnTo>
                    <a:pt x="311" y="548"/>
                  </a:lnTo>
                  <a:lnTo>
                    <a:pt x="339" y="519"/>
                  </a:lnTo>
                  <a:lnTo>
                    <a:pt x="366" y="490"/>
                  </a:lnTo>
                  <a:lnTo>
                    <a:pt x="393" y="458"/>
                  </a:lnTo>
                  <a:lnTo>
                    <a:pt x="418" y="425"/>
                  </a:lnTo>
                  <a:lnTo>
                    <a:pt x="444" y="392"/>
                  </a:lnTo>
                  <a:lnTo>
                    <a:pt x="469" y="358"/>
                  </a:lnTo>
                  <a:lnTo>
                    <a:pt x="494" y="324"/>
                  </a:lnTo>
                  <a:lnTo>
                    <a:pt x="519" y="291"/>
                  </a:lnTo>
                  <a:lnTo>
                    <a:pt x="547" y="259"/>
                  </a:lnTo>
                  <a:lnTo>
                    <a:pt x="574" y="227"/>
                  </a:lnTo>
                  <a:lnTo>
                    <a:pt x="603" y="197"/>
                  </a:lnTo>
                  <a:lnTo>
                    <a:pt x="634" y="170"/>
                  </a:lnTo>
                  <a:lnTo>
                    <a:pt x="667" y="145"/>
                  </a:lnTo>
                  <a:lnTo>
                    <a:pt x="719" y="113"/>
                  </a:lnTo>
                  <a:lnTo>
                    <a:pt x="728" y="109"/>
                  </a:lnTo>
                  <a:lnTo>
                    <a:pt x="742" y="102"/>
                  </a:lnTo>
                  <a:lnTo>
                    <a:pt x="758" y="92"/>
                  </a:lnTo>
                  <a:lnTo>
                    <a:pt x="773" y="82"/>
                  </a:lnTo>
                  <a:lnTo>
                    <a:pt x="789" y="70"/>
                  </a:lnTo>
                  <a:lnTo>
                    <a:pt x="803" y="58"/>
                  </a:lnTo>
                  <a:lnTo>
                    <a:pt x="815" y="47"/>
                  </a:lnTo>
                  <a:lnTo>
                    <a:pt x="828" y="35"/>
                  </a:lnTo>
                  <a:lnTo>
                    <a:pt x="850" y="40"/>
                  </a:lnTo>
                  <a:lnTo>
                    <a:pt x="864" y="47"/>
                  </a:lnTo>
                  <a:lnTo>
                    <a:pt x="880" y="59"/>
                  </a:lnTo>
                  <a:lnTo>
                    <a:pt x="894" y="73"/>
                  </a:lnTo>
                  <a:lnTo>
                    <a:pt x="910" y="89"/>
                  </a:lnTo>
                  <a:lnTo>
                    <a:pt x="924" y="106"/>
                  </a:lnTo>
                  <a:lnTo>
                    <a:pt x="938" y="125"/>
                  </a:lnTo>
                  <a:lnTo>
                    <a:pt x="954" y="144"/>
                  </a:lnTo>
                  <a:lnTo>
                    <a:pt x="968" y="163"/>
                  </a:lnTo>
                  <a:lnTo>
                    <a:pt x="984" y="183"/>
                  </a:lnTo>
                  <a:lnTo>
                    <a:pt x="998" y="201"/>
                  </a:lnTo>
                  <a:lnTo>
                    <a:pt x="1012" y="218"/>
                  </a:lnTo>
                  <a:lnTo>
                    <a:pt x="1028" y="233"/>
                  </a:lnTo>
                  <a:lnTo>
                    <a:pt x="1042" y="246"/>
                  </a:lnTo>
                  <a:lnTo>
                    <a:pt x="1065" y="259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2433" y="1294"/>
              <a:ext cx="440" cy="313"/>
            </a:xfrm>
            <a:custGeom>
              <a:avLst/>
              <a:gdLst/>
              <a:ahLst/>
              <a:cxnLst>
                <a:cxn ang="0">
                  <a:pos x="1063" y="234"/>
                </a:cxn>
                <a:cxn ang="0">
                  <a:pos x="1052" y="200"/>
                </a:cxn>
                <a:cxn ang="0">
                  <a:pos x="1035" y="164"/>
                </a:cxn>
                <a:cxn ang="0">
                  <a:pos x="1014" y="130"/>
                </a:cxn>
                <a:cxn ang="0">
                  <a:pos x="990" y="97"/>
                </a:cxn>
                <a:cxn ang="0">
                  <a:pos x="963" y="64"/>
                </a:cxn>
                <a:cxn ang="0">
                  <a:pos x="937" y="35"/>
                </a:cxn>
                <a:cxn ang="0">
                  <a:pos x="907" y="0"/>
                </a:cxn>
                <a:cxn ang="0">
                  <a:pos x="815" y="8"/>
                </a:cxn>
                <a:cxn ang="0">
                  <a:pos x="706" y="37"/>
                </a:cxn>
                <a:cxn ang="0">
                  <a:pos x="609" y="85"/>
                </a:cxn>
                <a:cxn ang="0">
                  <a:pos x="524" y="149"/>
                </a:cxn>
                <a:cxn ang="0">
                  <a:pos x="444" y="225"/>
                </a:cxn>
                <a:cxn ang="0">
                  <a:pos x="370" y="310"/>
                </a:cxn>
                <a:cxn ang="0">
                  <a:pos x="294" y="402"/>
                </a:cxn>
                <a:cxn ang="0">
                  <a:pos x="198" y="518"/>
                </a:cxn>
                <a:cxn ang="0">
                  <a:pos x="192" y="561"/>
                </a:cxn>
                <a:cxn ang="0">
                  <a:pos x="172" y="607"/>
                </a:cxn>
                <a:cxn ang="0">
                  <a:pos x="142" y="645"/>
                </a:cxn>
                <a:cxn ang="0">
                  <a:pos x="108" y="677"/>
                </a:cxn>
                <a:cxn ang="0">
                  <a:pos x="71" y="706"/>
                </a:cxn>
                <a:cxn ang="0">
                  <a:pos x="37" y="737"/>
                </a:cxn>
                <a:cxn ang="0">
                  <a:pos x="13" y="774"/>
                </a:cxn>
                <a:cxn ang="0">
                  <a:pos x="0" y="833"/>
                </a:cxn>
                <a:cxn ang="0">
                  <a:pos x="40" y="866"/>
                </a:cxn>
                <a:cxn ang="0">
                  <a:pos x="75" y="865"/>
                </a:cxn>
                <a:cxn ang="0">
                  <a:pos x="108" y="859"/>
                </a:cxn>
                <a:cxn ang="0">
                  <a:pos x="133" y="850"/>
                </a:cxn>
                <a:cxn ang="0">
                  <a:pos x="153" y="834"/>
                </a:cxn>
                <a:cxn ang="0">
                  <a:pos x="169" y="812"/>
                </a:cxn>
                <a:cxn ang="0">
                  <a:pos x="180" y="783"/>
                </a:cxn>
                <a:cxn ang="0">
                  <a:pos x="186" y="744"/>
                </a:cxn>
                <a:cxn ang="0">
                  <a:pos x="199" y="696"/>
                </a:cxn>
                <a:cxn ang="0">
                  <a:pos x="224" y="665"/>
                </a:cxn>
                <a:cxn ang="0">
                  <a:pos x="249" y="629"/>
                </a:cxn>
                <a:cxn ang="0">
                  <a:pos x="265" y="595"/>
                </a:cxn>
                <a:cxn ang="0">
                  <a:pos x="281" y="573"/>
                </a:cxn>
                <a:cxn ang="0">
                  <a:pos x="339" y="519"/>
                </a:cxn>
                <a:cxn ang="0">
                  <a:pos x="393" y="458"/>
                </a:cxn>
                <a:cxn ang="0">
                  <a:pos x="444" y="392"/>
                </a:cxn>
                <a:cxn ang="0">
                  <a:pos x="494" y="324"/>
                </a:cxn>
                <a:cxn ang="0">
                  <a:pos x="547" y="259"/>
                </a:cxn>
                <a:cxn ang="0">
                  <a:pos x="603" y="197"/>
                </a:cxn>
                <a:cxn ang="0">
                  <a:pos x="667" y="145"/>
                </a:cxn>
                <a:cxn ang="0">
                  <a:pos x="728" y="109"/>
                </a:cxn>
                <a:cxn ang="0">
                  <a:pos x="758" y="92"/>
                </a:cxn>
                <a:cxn ang="0">
                  <a:pos x="789" y="70"/>
                </a:cxn>
                <a:cxn ang="0">
                  <a:pos x="815" y="47"/>
                </a:cxn>
                <a:cxn ang="0">
                  <a:pos x="850" y="40"/>
                </a:cxn>
                <a:cxn ang="0">
                  <a:pos x="880" y="59"/>
                </a:cxn>
                <a:cxn ang="0">
                  <a:pos x="910" y="89"/>
                </a:cxn>
                <a:cxn ang="0">
                  <a:pos x="938" y="125"/>
                </a:cxn>
                <a:cxn ang="0">
                  <a:pos x="968" y="163"/>
                </a:cxn>
                <a:cxn ang="0">
                  <a:pos x="998" y="201"/>
                </a:cxn>
                <a:cxn ang="0">
                  <a:pos x="1028" y="233"/>
                </a:cxn>
                <a:cxn ang="0">
                  <a:pos x="1065" y="259"/>
                </a:cxn>
              </a:cxnLst>
              <a:rect l="0" t="0" r="r" b="b"/>
              <a:pathLst>
                <a:path w="1065" h="866">
                  <a:moveTo>
                    <a:pt x="1065" y="259"/>
                  </a:moveTo>
                  <a:lnTo>
                    <a:pt x="1063" y="234"/>
                  </a:lnTo>
                  <a:lnTo>
                    <a:pt x="1058" y="218"/>
                  </a:lnTo>
                  <a:lnTo>
                    <a:pt x="1052" y="200"/>
                  </a:lnTo>
                  <a:lnTo>
                    <a:pt x="1045" y="182"/>
                  </a:lnTo>
                  <a:lnTo>
                    <a:pt x="1035" y="164"/>
                  </a:lnTo>
                  <a:lnTo>
                    <a:pt x="1026" y="147"/>
                  </a:lnTo>
                  <a:lnTo>
                    <a:pt x="1014" y="130"/>
                  </a:lnTo>
                  <a:lnTo>
                    <a:pt x="1002" y="113"/>
                  </a:lnTo>
                  <a:lnTo>
                    <a:pt x="990" y="97"/>
                  </a:lnTo>
                  <a:lnTo>
                    <a:pt x="977" y="80"/>
                  </a:lnTo>
                  <a:lnTo>
                    <a:pt x="963" y="64"/>
                  </a:lnTo>
                  <a:lnTo>
                    <a:pt x="950" y="50"/>
                  </a:lnTo>
                  <a:lnTo>
                    <a:pt x="937" y="35"/>
                  </a:lnTo>
                  <a:lnTo>
                    <a:pt x="925" y="21"/>
                  </a:lnTo>
                  <a:lnTo>
                    <a:pt x="907" y="0"/>
                  </a:lnTo>
                  <a:lnTo>
                    <a:pt x="875" y="2"/>
                  </a:lnTo>
                  <a:lnTo>
                    <a:pt x="815" y="8"/>
                  </a:lnTo>
                  <a:lnTo>
                    <a:pt x="759" y="19"/>
                  </a:lnTo>
                  <a:lnTo>
                    <a:pt x="706" y="37"/>
                  </a:lnTo>
                  <a:lnTo>
                    <a:pt x="656" y="59"/>
                  </a:lnTo>
                  <a:lnTo>
                    <a:pt x="609" y="85"/>
                  </a:lnTo>
                  <a:lnTo>
                    <a:pt x="566" y="115"/>
                  </a:lnTo>
                  <a:lnTo>
                    <a:pt x="524" y="149"/>
                  </a:lnTo>
                  <a:lnTo>
                    <a:pt x="484" y="186"/>
                  </a:lnTo>
                  <a:lnTo>
                    <a:pt x="444" y="225"/>
                  </a:lnTo>
                  <a:lnTo>
                    <a:pt x="407" y="267"/>
                  </a:lnTo>
                  <a:lnTo>
                    <a:pt x="370" y="310"/>
                  </a:lnTo>
                  <a:lnTo>
                    <a:pt x="332" y="355"/>
                  </a:lnTo>
                  <a:lnTo>
                    <a:pt x="294" y="402"/>
                  </a:lnTo>
                  <a:lnTo>
                    <a:pt x="256" y="448"/>
                  </a:lnTo>
                  <a:lnTo>
                    <a:pt x="198" y="518"/>
                  </a:lnTo>
                  <a:lnTo>
                    <a:pt x="196" y="534"/>
                  </a:lnTo>
                  <a:lnTo>
                    <a:pt x="192" y="561"/>
                  </a:lnTo>
                  <a:lnTo>
                    <a:pt x="183" y="586"/>
                  </a:lnTo>
                  <a:lnTo>
                    <a:pt x="172" y="607"/>
                  </a:lnTo>
                  <a:lnTo>
                    <a:pt x="159" y="627"/>
                  </a:lnTo>
                  <a:lnTo>
                    <a:pt x="142" y="645"/>
                  </a:lnTo>
                  <a:lnTo>
                    <a:pt x="126" y="661"/>
                  </a:lnTo>
                  <a:lnTo>
                    <a:pt x="108" y="677"/>
                  </a:lnTo>
                  <a:lnTo>
                    <a:pt x="89" y="691"/>
                  </a:lnTo>
                  <a:lnTo>
                    <a:pt x="71" y="706"/>
                  </a:lnTo>
                  <a:lnTo>
                    <a:pt x="53" y="722"/>
                  </a:lnTo>
                  <a:lnTo>
                    <a:pt x="37" y="737"/>
                  </a:lnTo>
                  <a:lnTo>
                    <a:pt x="23" y="755"/>
                  </a:lnTo>
                  <a:lnTo>
                    <a:pt x="13" y="774"/>
                  </a:lnTo>
                  <a:lnTo>
                    <a:pt x="4" y="795"/>
                  </a:lnTo>
                  <a:lnTo>
                    <a:pt x="0" y="833"/>
                  </a:lnTo>
                  <a:lnTo>
                    <a:pt x="29" y="866"/>
                  </a:lnTo>
                  <a:lnTo>
                    <a:pt x="40" y="866"/>
                  </a:lnTo>
                  <a:lnTo>
                    <a:pt x="59" y="866"/>
                  </a:lnTo>
                  <a:lnTo>
                    <a:pt x="75" y="865"/>
                  </a:lnTo>
                  <a:lnTo>
                    <a:pt x="91" y="863"/>
                  </a:lnTo>
                  <a:lnTo>
                    <a:pt x="108" y="859"/>
                  </a:lnTo>
                  <a:lnTo>
                    <a:pt x="121" y="854"/>
                  </a:lnTo>
                  <a:lnTo>
                    <a:pt x="133" y="850"/>
                  </a:lnTo>
                  <a:lnTo>
                    <a:pt x="144" y="842"/>
                  </a:lnTo>
                  <a:lnTo>
                    <a:pt x="153" y="834"/>
                  </a:lnTo>
                  <a:lnTo>
                    <a:pt x="163" y="825"/>
                  </a:lnTo>
                  <a:lnTo>
                    <a:pt x="169" y="812"/>
                  </a:lnTo>
                  <a:lnTo>
                    <a:pt x="175" y="799"/>
                  </a:lnTo>
                  <a:lnTo>
                    <a:pt x="180" y="783"/>
                  </a:lnTo>
                  <a:lnTo>
                    <a:pt x="183" y="764"/>
                  </a:lnTo>
                  <a:lnTo>
                    <a:pt x="186" y="744"/>
                  </a:lnTo>
                  <a:lnTo>
                    <a:pt x="188" y="709"/>
                  </a:lnTo>
                  <a:lnTo>
                    <a:pt x="199" y="696"/>
                  </a:lnTo>
                  <a:lnTo>
                    <a:pt x="211" y="682"/>
                  </a:lnTo>
                  <a:lnTo>
                    <a:pt x="224" y="665"/>
                  </a:lnTo>
                  <a:lnTo>
                    <a:pt x="237" y="647"/>
                  </a:lnTo>
                  <a:lnTo>
                    <a:pt x="249" y="629"/>
                  </a:lnTo>
                  <a:lnTo>
                    <a:pt x="259" y="612"/>
                  </a:lnTo>
                  <a:lnTo>
                    <a:pt x="265" y="595"/>
                  </a:lnTo>
                  <a:lnTo>
                    <a:pt x="266" y="584"/>
                  </a:lnTo>
                  <a:lnTo>
                    <a:pt x="281" y="573"/>
                  </a:lnTo>
                  <a:lnTo>
                    <a:pt x="311" y="548"/>
                  </a:lnTo>
                  <a:lnTo>
                    <a:pt x="339" y="519"/>
                  </a:lnTo>
                  <a:lnTo>
                    <a:pt x="366" y="490"/>
                  </a:lnTo>
                  <a:lnTo>
                    <a:pt x="393" y="458"/>
                  </a:lnTo>
                  <a:lnTo>
                    <a:pt x="418" y="425"/>
                  </a:lnTo>
                  <a:lnTo>
                    <a:pt x="444" y="392"/>
                  </a:lnTo>
                  <a:lnTo>
                    <a:pt x="469" y="358"/>
                  </a:lnTo>
                  <a:lnTo>
                    <a:pt x="494" y="324"/>
                  </a:lnTo>
                  <a:lnTo>
                    <a:pt x="519" y="291"/>
                  </a:lnTo>
                  <a:lnTo>
                    <a:pt x="547" y="259"/>
                  </a:lnTo>
                  <a:lnTo>
                    <a:pt x="574" y="227"/>
                  </a:lnTo>
                  <a:lnTo>
                    <a:pt x="603" y="197"/>
                  </a:lnTo>
                  <a:lnTo>
                    <a:pt x="634" y="170"/>
                  </a:lnTo>
                  <a:lnTo>
                    <a:pt x="667" y="145"/>
                  </a:lnTo>
                  <a:lnTo>
                    <a:pt x="719" y="113"/>
                  </a:lnTo>
                  <a:lnTo>
                    <a:pt x="728" y="109"/>
                  </a:lnTo>
                  <a:lnTo>
                    <a:pt x="742" y="102"/>
                  </a:lnTo>
                  <a:lnTo>
                    <a:pt x="758" y="92"/>
                  </a:lnTo>
                  <a:lnTo>
                    <a:pt x="773" y="82"/>
                  </a:lnTo>
                  <a:lnTo>
                    <a:pt x="789" y="70"/>
                  </a:lnTo>
                  <a:lnTo>
                    <a:pt x="803" y="58"/>
                  </a:lnTo>
                  <a:lnTo>
                    <a:pt x="815" y="47"/>
                  </a:lnTo>
                  <a:lnTo>
                    <a:pt x="828" y="35"/>
                  </a:lnTo>
                  <a:lnTo>
                    <a:pt x="850" y="40"/>
                  </a:lnTo>
                  <a:lnTo>
                    <a:pt x="864" y="47"/>
                  </a:lnTo>
                  <a:lnTo>
                    <a:pt x="880" y="59"/>
                  </a:lnTo>
                  <a:lnTo>
                    <a:pt x="894" y="73"/>
                  </a:lnTo>
                  <a:lnTo>
                    <a:pt x="910" y="89"/>
                  </a:lnTo>
                  <a:lnTo>
                    <a:pt x="924" y="106"/>
                  </a:lnTo>
                  <a:lnTo>
                    <a:pt x="938" y="125"/>
                  </a:lnTo>
                  <a:lnTo>
                    <a:pt x="954" y="144"/>
                  </a:lnTo>
                  <a:lnTo>
                    <a:pt x="968" y="163"/>
                  </a:lnTo>
                  <a:lnTo>
                    <a:pt x="984" y="183"/>
                  </a:lnTo>
                  <a:lnTo>
                    <a:pt x="998" y="201"/>
                  </a:lnTo>
                  <a:lnTo>
                    <a:pt x="1012" y="218"/>
                  </a:lnTo>
                  <a:lnTo>
                    <a:pt x="1028" y="233"/>
                  </a:lnTo>
                  <a:lnTo>
                    <a:pt x="1042" y="246"/>
                  </a:lnTo>
                  <a:lnTo>
                    <a:pt x="1065" y="259"/>
                  </a:lnTo>
                  <a:lnTo>
                    <a:pt x="1065" y="25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2528" y="2353"/>
              <a:ext cx="399" cy="327"/>
            </a:xfrm>
            <a:custGeom>
              <a:avLst/>
              <a:gdLst/>
              <a:ahLst/>
              <a:cxnLst>
                <a:cxn ang="0">
                  <a:pos x="3" y="881"/>
                </a:cxn>
                <a:cxn ang="0">
                  <a:pos x="11" y="851"/>
                </a:cxn>
                <a:cxn ang="0">
                  <a:pos x="26" y="821"/>
                </a:cxn>
                <a:cxn ang="0">
                  <a:pos x="42" y="789"/>
                </a:cxn>
                <a:cxn ang="0">
                  <a:pos x="60" y="759"/>
                </a:cxn>
                <a:cxn ang="0">
                  <a:pos x="78" y="729"/>
                </a:cxn>
                <a:cxn ang="0">
                  <a:pos x="94" y="700"/>
                </a:cxn>
                <a:cxn ang="0">
                  <a:pos x="108" y="667"/>
                </a:cxn>
                <a:cxn ang="0">
                  <a:pos x="136" y="614"/>
                </a:cxn>
                <a:cxn ang="0">
                  <a:pos x="167" y="564"/>
                </a:cxn>
                <a:cxn ang="0">
                  <a:pos x="206" y="512"/>
                </a:cxn>
                <a:cxn ang="0">
                  <a:pos x="249" y="460"/>
                </a:cxn>
                <a:cxn ang="0">
                  <a:pos x="292" y="411"/>
                </a:cxn>
                <a:cxn ang="0">
                  <a:pos x="337" y="369"/>
                </a:cxn>
                <a:cxn ang="0">
                  <a:pos x="377" y="336"/>
                </a:cxn>
                <a:cxn ang="0">
                  <a:pos x="417" y="312"/>
                </a:cxn>
                <a:cxn ang="0">
                  <a:pos x="466" y="280"/>
                </a:cxn>
                <a:cxn ang="0">
                  <a:pos x="514" y="239"/>
                </a:cxn>
                <a:cxn ang="0">
                  <a:pos x="559" y="194"/>
                </a:cxn>
                <a:cxn ang="0">
                  <a:pos x="605" y="146"/>
                </a:cxn>
                <a:cxn ang="0">
                  <a:pos x="653" y="100"/>
                </a:cxn>
                <a:cxn ang="0">
                  <a:pos x="702" y="59"/>
                </a:cxn>
                <a:cxn ang="0">
                  <a:pos x="755" y="24"/>
                </a:cxn>
                <a:cxn ang="0">
                  <a:pos x="808" y="2"/>
                </a:cxn>
                <a:cxn ang="0">
                  <a:pos x="840" y="0"/>
                </a:cxn>
                <a:cxn ang="0">
                  <a:pos x="860" y="1"/>
                </a:cxn>
                <a:cxn ang="0">
                  <a:pos x="879" y="2"/>
                </a:cxn>
                <a:cxn ang="0">
                  <a:pos x="898" y="2"/>
                </a:cxn>
                <a:cxn ang="0">
                  <a:pos x="916" y="4"/>
                </a:cxn>
                <a:cxn ang="0">
                  <a:pos x="937" y="4"/>
                </a:cxn>
                <a:cxn ang="0">
                  <a:pos x="940" y="24"/>
                </a:cxn>
                <a:cxn ang="0">
                  <a:pos x="958" y="38"/>
                </a:cxn>
              </a:cxnLst>
              <a:rect l="0" t="0" r="r" b="b"/>
              <a:pathLst>
                <a:path w="967" h="904">
                  <a:moveTo>
                    <a:pt x="0" y="904"/>
                  </a:moveTo>
                  <a:lnTo>
                    <a:pt x="3" y="881"/>
                  </a:lnTo>
                  <a:lnTo>
                    <a:pt x="6" y="866"/>
                  </a:lnTo>
                  <a:lnTo>
                    <a:pt x="11" y="851"/>
                  </a:lnTo>
                  <a:lnTo>
                    <a:pt x="17" y="836"/>
                  </a:lnTo>
                  <a:lnTo>
                    <a:pt x="26" y="821"/>
                  </a:lnTo>
                  <a:lnTo>
                    <a:pt x="33" y="806"/>
                  </a:lnTo>
                  <a:lnTo>
                    <a:pt x="42" y="789"/>
                  </a:lnTo>
                  <a:lnTo>
                    <a:pt x="52" y="774"/>
                  </a:lnTo>
                  <a:lnTo>
                    <a:pt x="60" y="759"/>
                  </a:lnTo>
                  <a:lnTo>
                    <a:pt x="70" y="744"/>
                  </a:lnTo>
                  <a:lnTo>
                    <a:pt x="78" y="729"/>
                  </a:lnTo>
                  <a:lnTo>
                    <a:pt x="88" y="716"/>
                  </a:lnTo>
                  <a:lnTo>
                    <a:pt x="94" y="700"/>
                  </a:lnTo>
                  <a:lnTo>
                    <a:pt x="101" y="687"/>
                  </a:lnTo>
                  <a:lnTo>
                    <a:pt x="108" y="667"/>
                  </a:lnTo>
                  <a:lnTo>
                    <a:pt x="122" y="636"/>
                  </a:lnTo>
                  <a:lnTo>
                    <a:pt x="136" y="614"/>
                  </a:lnTo>
                  <a:lnTo>
                    <a:pt x="150" y="590"/>
                  </a:lnTo>
                  <a:lnTo>
                    <a:pt x="167" y="564"/>
                  </a:lnTo>
                  <a:lnTo>
                    <a:pt x="186" y="538"/>
                  </a:lnTo>
                  <a:lnTo>
                    <a:pt x="206" y="512"/>
                  </a:lnTo>
                  <a:lnTo>
                    <a:pt x="227" y="485"/>
                  </a:lnTo>
                  <a:lnTo>
                    <a:pt x="249" y="460"/>
                  </a:lnTo>
                  <a:lnTo>
                    <a:pt x="271" y="434"/>
                  </a:lnTo>
                  <a:lnTo>
                    <a:pt x="292" y="411"/>
                  </a:lnTo>
                  <a:lnTo>
                    <a:pt x="315" y="389"/>
                  </a:lnTo>
                  <a:lnTo>
                    <a:pt x="337" y="369"/>
                  </a:lnTo>
                  <a:lnTo>
                    <a:pt x="357" y="351"/>
                  </a:lnTo>
                  <a:lnTo>
                    <a:pt x="377" y="336"/>
                  </a:lnTo>
                  <a:lnTo>
                    <a:pt x="405" y="319"/>
                  </a:lnTo>
                  <a:lnTo>
                    <a:pt x="417" y="312"/>
                  </a:lnTo>
                  <a:lnTo>
                    <a:pt x="442" y="297"/>
                  </a:lnTo>
                  <a:lnTo>
                    <a:pt x="466" y="280"/>
                  </a:lnTo>
                  <a:lnTo>
                    <a:pt x="490" y="260"/>
                  </a:lnTo>
                  <a:lnTo>
                    <a:pt x="514" y="239"/>
                  </a:lnTo>
                  <a:lnTo>
                    <a:pt x="537" y="216"/>
                  </a:lnTo>
                  <a:lnTo>
                    <a:pt x="559" y="194"/>
                  </a:lnTo>
                  <a:lnTo>
                    <a:pt x="582" y="169"/>
                  </a:lnTo>
                  <a:lnTo>
                    <a:pt x="605" y="146"/>
                  </a:lnTo>
                  <a:lnTo>
                    <a:pt x="629" y="123"/>
                  </a:lnTo>
                  <a:lnTo>
                    <a:pt x="653" y="100"/>
                  </a:lnTo>
                  <a:lnTo>
                    <a:pt x="677" y="79"/>
                  </a:lnTo>
                  <a:lnTo>
                    <a:pt x="702" y="59"/>
                  </a:lnTo>
                  <a:lnTo>
                    <a:pt x="728" y="40"/>
                  </a:lnTo>
                  <a:lnTo>
                    <a:pt x="755" y="24"/>
                  </a:lnTo>
                  <a:lnTo>
                    <a:pt x="799" y="4"/>
                  </a:lnTo>
                  <a:lnTo>
                    <a:pt x="808" y="2"/>
                  </a:lnTo>
                  <a:lnTo>
                    <a:pt x="824" y="1"/>
                  </a:lnTo>
                  <a:lnTo>
                    <a:pt x="840" y="0"/>
                  </a:lnTo>
                  <a:lnTo>
                    <a:pt x="850" y="0"/>
                  </a:lnTo>
                  <a:lnTo>
                    <a:pt x="860" y="1"/>
                  </a:lnTo>
                  <a:lnTo>
                    <a:pt x="869" y="1"/>
                  </a:lnTo>
                  <a:lnTo>
                    <a:pt x="879" y="2"/>
                  </a:lnTo>
                  <a:lnTo>
                    <a:pt x="888" y="2"/>
                  </a:lnTo>
                  <a:lnTo>
                    <a:pt x="898" y="2"/>
                  </a:lnTo>
                  <a:lnTo>
                    <a:pt x="907" y="3"/>
                  </a:lnTo>
                  <a:lnTo>
                    <a:pt x="916" y="4"/>
                  </a:lnTo>
                  <a:lnTo>
                    <a:pt x="925" y="4"/>
                  </a:lnTo>
                  <a:lnTo>
                    <a:pt x="937" y="4"/>
                  </a:lnTo>
                  <a:lnTo>
                    <a:pt x="937" y="15"/>
                  </a:lnTo>
                  <a:lnTo>
                    <a:pt x="940" y="24"/>
                  </a:lnTo>
                  <a:lnTo>
                    <a:pt x="949" y="34"/>
                  </a:lnTo>
                  <a:lnTo>
                    <a:pt x="958" y="38"/>
                  </a:lnTo>
                  <a:lnTo>
                    <a:pt x="967" y="3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515" y="1689"/>
              <a:ext cx="401" cy="259"/>
            </a:xfrm>
            <a:custGeom>
              <a:avLst/>
              <a:gdLst/>
              <a:ahLst/>
              <a:cxnLst>
                <a:cxn ang="0">
                  <a:pos x="3" y="709"/>
                </a:cxn>
                <a:cxn ang="0">
                  <a:pos x="22" y="662"/>
                </a:cxn>
                <a:cxn ang="0">
                  <a:pos x="46" y="620"/>
                </a:cxn>
                <a:cxn ang="0">
                  <a:pos x="74" y="578"/>
                </a:cxn>
                <a:cxn ang="0">
                  <a:pos x="106" y="541"/>
                </a:cxn>
                <a:cxn ang="0">
                  <a:pos x="139" y="502"/>
                </a:cxn>
                <a:cxn ang="0">
                  <a:pos x="171" y="466"/>
                </a:cxn>
                <a:cxn ang="0">
                  <a:pos x="203" y="431"/>
                </a:cxn>
                <a:cxn ang="0">
                  <a:pos x="235" y="393"/>
                </a:cxn>
                <a:cxn ang="0">
                  <a:pos x="255" y="370"/>
                </a:cxn>
                <a:cxn ang="0">
                  <a:pos x="276" y="344"/>
                </a:cxn>
                <a:cxn ang="0">
                  <a:pos x="301" y="316"/>
                </a:cxn>
                <a:cxn ang="0">
                  <a:pos x="328" y="287"/>
                </a:cxn>
                <a:cxn ang="0">
                  <a:pos x="353" y="263"/>
                </a:cxn>
                <a:cxn ang="0">
                  <a:pos x="378" y="246"/>
                </a:cxn>
                <a:cxn ang="0">
                  <a:pos x="404" y="236"/>
                </a:cxn>
                <a:cxn ang="0">
                  <a:pos x="426" y="246"/>
                </a:cxn>
                <a:cxn ang="0">
                  <a:pos x="445" y="238"/>
                </a:cxn>
                <a:cxn ang="0">
                  <a:pos x="465" y="226"/>
                </a:cxn>
                <a:cxn ang="0">
                  <a:pos x="488" y="210"/>
                </a:cxn>
                <a:cxn ang="0">
                  <a:pos x="509" y="195"/>
                </a:cxn>
                <a:cxn ang="0">
                  <a:pos x="531" y="180"/>
                </a:cxn>
                <a:cxn ang="0">
                  <a:pos x="550" y="167"/>
                </a:cxn>
                <a:cxn ang="0">
                  <a:pos x="572" y="157"/>
                </a:cxn>
                <a:cxn ang="0">
                  <a:pos x="609" y="141"/>
                </a:cxn>
                <a:cxn ang="0">
                  <a:pos x="657" y="115"/>
                </a:cxn>
                <a:cxn ang="0">
                  <a:pos x="701" y="90"/>
                </a:cxn>
                <a:cxn ang="0">
                  <a:pos x="746" y="64"/>
                </a:cxn>
                <a:cxn ang="0">
                  <a:pos x="792" y="40"/>
                </a:cxn>
                <a:cxn ang="0">
                  <a:pos x="841" y="21"/>
                </a:cxn>
                <a:cxn ang="0">
                  <a:pos x="892" y="7"/>
                </a:cxn>
                <a:cxn ang="0">
                  <a:pos x="967" y="0"/>
                </a:cxn>
              </a:cxnLst>
              <a:rect l="0" t="0" r="r" b="b"/>
              <a:pathLst>
                <a:path w="967" h="719">
                  <a:moveTo>
                    <a:pt x="0" y="719"/>
                  </a:moveTo>
                  <a:lnTo>
                    <a:pt x="3" y="709"/>
                  </a:lnTo>
                  <a:lnTo>
                    <a:pt x="13" y="685"/>
                  </a:lnTo>
                  <a:lnTo>
                    <a:pt x="22" y="662"/>
                  </a:lnTo>
                  <a:lnTo>
                    <a:pt x="34" y="641"/>
                  </a:lnTo>
                  <a:lnTo>
                    <a:pt x="46" y="620"/>
                  </a:lnTo>
                  <a:lnTo>
                    <a:pt x="61" y="600"/>
                  </a:lnTo>
                  <a:lnTo>
                    <a:pt x="74" y="578"/>
                  </a:lnTo>
                  <a:lnTo>
                    <a:pt x="91" y="560"/>
                  </a:lnTo>
                  <a:lnTo>
                    <a:pt x="106" y="541"/>
                  </a:lnTo>
                  <a:lnTo>
                    <a:pt x="122" y="520"/>
                  </a:lnTo>
                  <a:lnTo>
                    <a:pt x="139" y="502"/>
                  </a:lnTo>
                  <a:lnTo>
                    <a:pt x="155" y="483"/>
                  </a:lnTo>
                  <a:lnTo>
                    <a:pt x="171" y="466"/>
                  </a:lnTo>
                  <a:lnTo>
                    <a:pt x="188" y="448"/>
                  </a:lnTo>
                  <a:lnTo>
                    <a:pt x="203" y="431"/>
                  </a:lnTo>
                  <a:lnTo>
                    <a:pt x="226" y="405"/>
                  </a:lnTo>
                  <a:lnTo>
                    <a:pt x="235" y="393"/>
                  </a:lnTo>
                  <a:lnTo>
                    <a:pt x="245" y="383"/>
                  </a:lnTo>
                  <a:lnTo>
                    <a:pt x="255" y="370"/>
                  </a:lnTo>
                  <a:lnTo>
                    <a:pt x="265" y="358"/>
                  </a:lnTo>
                  <a:lnTo>
                    <a:pt x="276" y="344"/>
                  </a:lnTo>
                  <a:lnTo>
                    <a:pt x="289" y="329"/>
                  </a:lnTo>
                  <a:lnTo>
                    <a:pt x="301" y="316"/>
                  </a:lnTo>
                  <a:lnTo>
                    <a:pt x="313" y="300"/>
                  </a:lnTo>
                  <a:lnTo>
                    <a:pt x="328" y="287"/>
                  </a:lnTo>
                  <a:lnTo>
                    <a:pt x="340" y="274"/>
                  </a:lnTo>
                  <a:lnTo>
                    <a:pt x="353" y="263"/>
                  </a:lnTo>
                  <a:lnTo>
                    <a:pt x="365" y="253"/>
                  </a:lnTo>
                  <a:lnTo>
                    <a:pt x="378" y="246"/>
                  </a:lnTo>
                  <a:lnTo>
                    <a:pt x="389" y="240"/>
                  </a:lnTo>
                  <a:lnTo>
                    <a:pt x="404" y="236"/>
                  </a:lnTo>
                  <a:lnTo>
                    <a:pt x="414" y="246"/>
                  </a:lnTo>
                  <a:lnTo>
                    <a:pt x="426" y="246"/>
                  </a:lnTo>
                  <a:lnTo>
                    <a:pt x="435" y="242"/>
                  </a:lnTo>
                  <a:lnTo>
                    <a:pt x="445" y="238"/>
                  </a:lnTo>
                  <a:lnTo>
                    <a:pt x="454" y="232"/>
                  </a:lnTo>
                  <a:lnTo>
                    <a:pt x="465" y="226"/>
                  </a:lnTo>
                  <a:lnTo>
                    <a:pt x="476" y="218"/>
                  </a:lnTo>
                  <a:lnTo>
                    <a:pt x="488" y="210"/>
                  </a:lnTo>
                  <a:lnTo>
                    <a:pt x="498" y="203"/>
                  </a:lnTo>
                  <a:lnTo>
                    <a:pt x="509" y="195"/>
                  </a:lnTo>
                  <a:lnTo>
                    <a:pt x="520" y="187"/>
                  </a:lnTo>
                  <a:lnTo>
                    <a:pt x="531" y="180"/>
                  </a:lnTo>
                  <a:lnTo>
                    <a:pt x="541" y="173"/>
                  </a:lnTo>
                  <a:lnTo>
                    <a:pt x="550" y="167"/>
                  </a:lnTo>
                  <a:lnTo>
                    <a:pt x="559" y="163"/>
                  </a:lnTo>
                  <a:lnTo>
                    <a:pt x="572" y="157"/>
                  </a:lnTo>
                  <a:lnTo>
                    <a:pt x="584" y="152"/>
                  </a:lnTo>
                  <a:lnTo>
                    <a:pt x="609" y="141"/>
                  </a:lnTo>
                  <a:lnTo>
                    <a:pt x="633" y="128"/>
                  </a:lnTo>
                  <a:lnTo>
                    <a:pt x="657" y="115"/>
                  </a:lnTo>
                  <a:lnTo>
                    <a:pt x="678" y="103"/>
                  </a:lnTo>
                  <a:lnTo>
                    <a:pt x="701" y="90"/>
                  </a:lnTo>
                  <a:lnTo>
                    <a:pt x="724" y="77"/>
                  </a:lnTo>
                  <a:lnTo>
                    <a:pt x="746" y="64"/>
                  </a:lnTo>
                  <a:lnTo>
                    <a:pt x="769" y="52"/>
                  </a:lnTo>
                  <a:lnTo>
                    <a:pt x="792" y="40"/>
                  </a:lnTo>
                  <a:lnTo>
                    <a:pt x="816" y="29"/>
                  </a:lnTo>
                  <a:lnTo>
                    <a:pt x="841" y="21"/>
                  </a:lnTo>
                  <a:lnTo>
                    <a:pt x="866" y="13"/>
                  </a:lnTo>
                  <a:lnTo>
                    <a:pt x="892" y="7"/>
                  </a:lnTo>
                  <a:lnTo>
                    <a:pt x="921" y="3"/>
                  </a:lnTo>
                  <a:lnTo>
                    <a:pt x="96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2561" y="1938"/>
              <a:ext cx="533" cy="315"/>
            </a:xfrm>
            <a:custGeom>
              <a:avLst/>
              <a:gdLst/>
              <a:ahLst/>
              <a:cxnLst>
                <a:cxn ang="0">
                  <a:pos x="2" y="860"/>
                </a:cxn>
                <a:cxn ang="0">
                  <a:pos x="16" y="830"/>
                </a:cxn>
                <a:cxn ang="0">
                  <a:pos x="33" y="798"/>
                </a:cxn>
                <a:cxn ang="0">
                  <a:pos x="45" y="770"/>
                </a:cxn>
                <a:cxn ang="0">
                  <a:pos x="57" y="749"/>
                </a:cxn>
                <a:cxn ang="0">
                  <a:pos x="77" y="731"/>
                </a:cxn>
                <a:cxn ang="0">
                  <a:pos x="88" y="701"/>
                </a:cxn>
                <a:cxn ang="0">
                  <a:pos x="106" y="695"/>
                </a:cxn>
                <a:cxn ang="0">
                  <a:pos x="123" y="676"/>
                </a:cxn>
                <a:cxn ang="0">
                  <a:pos x="126" y="657"/>
                </a:cxn>
                <a:cxn ang="0">
                  <a:pos x="174" y="615"/>
                </a:cxn>
                <a:cxn ang="0">
                  <a:pos x="233" y="552"/>
                </a:cxn>
                <a:cxn ang="0">
                  <a:pos x="289" y="482"/>
                </a:cxn>
                <a:cxn ang="0">
                  <a:pos x="342" y="411"/>
                </a:cxn>
                <a:cxn ang="0">
                  <a:pos x="397" y="340"/>
                </a:cxn>
                <a:cxn ang="0">
                  <a:pos x="453" y="273"/>
                </a:cxn>
                <a:cxn ang="0">
                  <a:pos x="514" y="215"/>
                </a:cxn>
                <a:cxn ang="0">
                  <a:pos x="600" y="161"/>
                </a:cxn>
                <a:cxn ang="0">
                  <a:pos x="636" y="144"/>
                </a:cxn>
                <a:cxn ang="0">
                  <a:pos x="691" y="116"/>
                </a:cxn>
                <a:cxn ang="0">
                  <a:pos x="752" y="86"/>
                </a:cxn>
                <a:cxn ang="0">
                  <a:pos x="817" y="57"/>
                </a:cxn>
                <a:cxn ang="0">
                  <a:pos x="883" y="30"/>
                </a:cxn>
                <a:cxn ang="0">
                  <a:pos x="947" y="11"/>
                </a:cxn>
                <a:cxn ang="0">
                  <a:pos x="1007" y="1"/>
                </a:cxn>
                <a:cxn ang="0">
                  <a:pos x="1073" y="5"/>
                </a:cxn>
                <a:cxn ang="0">
                  <a:pos x="1111" y="27"/>
                </a:cxn>
                <a:cxn ang="0">
                  <a:pos x="1145" y="59"/>
                </a:cxn>
                <a:cxn ang="0">
                  <a:pos x="1181" y="101"/>
                </a:cxn>
                <a:cxn ang="0">
                  <a:pos x="1215" y="148"/>
                </a:cxn>
                <a:cxn ang="0">
                  <a:pos x="1248" y="195"/>
                </a:cxn>
                <a:cxn ang="0">
                  <a:pos x="1272" y="242"/>
                </a:cxn>
                <a:cxn ang="0">
                  <a:pos x="1286" y="283"/>
                </a:cxn>
              </a:cxnLst>
              <a:rect l="0" t="0" r="r" b="b"/>
              <a:pathLst>
                <a:path w="1291" h="870">
                  <a:moveTo>
                    <a:pt x="0" y="870"/>
                  </a:moveTo>
                  <a:lnTo>
                    <a:pt x="2" y="860"/>
                  </a:lnTo>
                  <a:lnTo>
                    <a:pt x="9" y="845"/>
                  </a:lnTo>
                  <a:lnTo>
                    <a:pt x="16" y="830"/>
                  </a:lnTo>
                  <a:lnTo>
                    <a:pt x="26" y="813"/>
                  </a:lnTo>
                  <a:lnTo>
                    <a:pt x="33" y="798"/>
                  </a:lnTo>
                  <a:lnTo>
                    <a:pt x="40" y="784"/>
                  </a:lnTo>
                  <a:lnTo>
                    <a:pt x="45" y="770"/>
                  </a:lnTo>
                  <a:lnTo>
                    <a:pt x="49" y="756"/>
                  </a:lnTo>
                  <a:lnTo>
                    <a:pt x="57" y="749"/>
                  </a:lnTo>
                  <a:lnTo>
                    <a:pt x="68" y="740"/>
                  </a:lnTo>
                  <a:lnTo>
                    <a:pt x="77" y="731"/>
                  </a:lnTo>
                  <a:lnTo>
                    <a:pt x="85" y="720"/>
                  </a:lnTo>
                  <a:lnTo>
                    <a:pt x="88" y="701"/>
                  </a:lnTo>
                  <a:lnTo>
                    <a:pt x="97" y="699"/>
                  </a:lnTo>
                  <a:lnTo>
                    <a:pt x="106" y="695"/>
                  </a:lnTo>
                  <a:lnTo>
                    <a:pt x="116" y="685"/>
                  </a:lnTo>
                  <a:lnTo>
                    <a:pt x="123" y="676"/>
                  </a:lnTo>
                  <a:lnTo>
                    <a:pt x="126" y="663"/>
                  </a:lnTo>
                  <a:lnTo>
                    <a:pt x="126" y="657"/>
                  </a:lnTo>
                  <a:lnTo>
                    <a:pt x="143" y="644"/>
                  </a:lnTo>
                  <a:lnTo>
                    <a:pt x="174" y="615"/>
                  </a:lnTo>
                  <a:lnTo>
                    <a:pt x="204" y="585"/>
                  </a:lnTo>
                  <a:lnTo>
                    <a:pt x="233" y="552"/>
                  </a:lnTo>
                  <a:lnTo>
                    <a:pt x="262" y="517"/>
                  </a:lnTo>
                  <a:lnTo>
                    <a:pt x="289" y="482"/>
                  </a:lnTo>
                  <a:lnTo>
                    <a:pt x="316" y="446"/>
                  </a:lnTo>
                  <a:lnTo>
                    <a:pt x="342" y="411"/>
                  </a:lnTo>
                  <a:lnTo>
                    <a:pt x="369" y="374"/>
                  </a:lnTo>
                  <a:lnTo>
                    <a:pt x="397" y="340"/>
                  </a:lnTo>
                  <a:lnTo>
                    <a:pt x="424" y="305"/>
                  </a:lnTo>
                  <a:lnTo>
                    <a:pt x="453" y="273"/>
                  </a:lnTo>
                  <a:lnTo>
                    <a:pt x="482" y="244"/>
                  </a:lnTo>
                  <a:lnTo>
                    <a:pt x="514" y="215"/>
                  </a:lnTo>
                  <a:lnTo>
                    <a:pt x="546" y="192"/>
                  </a:lnTo>
                  <a:lnTo>
                    <a:pt x="600" y="161"/>
                  </a:lnTo>
                  <a:lnTo>
                    <a:pt x="611" y="157"/>
                  </a:lnTo>
                  <a:lnTo>
                    <a:pt x="636" y="144"/>
                  </a:lnTo>
                  <a:lnTo>
                    <a:pt x="663" y="130"/>
                  </a:lnTo>
                  <a:lnTo>
                    <a:pt x="691" y="116"/>
                  </a:lnTo>
                  <a:lnTo>
                    <a:pt x="720" y="101"/>
                  </a:lnTo>
                  <a:lnTo>
                    <a:pt x="752" y="86"/>
                  </a:lnTo>
                  <a:lnTo>
                    <a:pt x="785" y="71"/>
                  </a:lnTo>
                  <a:lnTo>
                    <a:pt x="817" y="57"/>
                  </a:lnTo>
                  <a:lnTo>
                    <a:pt x="850" y="43"/>
                  </a:lnTo>
                  <a:lnTo>
                    <a:pt x="883" y="30"/>
                  </a:lnTo>
                  <a:lnTo>
                    <a:pt x="915" y="20"/>
                  </a:lnTo>
                  <a:lnTo>
                    <a:pt x="947" y="11"/>
                  </a:lnTo>
                  <a:lnTo>
                    <a:pt x="977" y="5"/>
                  </a:lnTo>
                  <a:lnTo>
                    <a:pt x="1007" y="1"/>
                  </a:lnTo>
                  <a:lnTo>
                    <a:pt x="1035" y="0"/>
                  </a:lnTo>
                  <a:lnTo>
                    <a:pt x="1073" y="5"/>
                  </a:lnTo>
                  <a:lnTo>
                    <a:pt x="1094" y="17"/>
                  </a:lnTo>
                  <a:lnTo>
                    <a:pt x="1111" y="27"/>
                  </a:lnTo>
                  <a:lnTo>
                    <a:pt x="1128" y="43"/>
                  </a:lnTo>
                  <a:lnTo>
                    <a:pt x="1145" y="59"/>
                  </a:lnTo>
                  <a:lnTo>
                    <a:pt x="1164" y="79"/>
                  </a:lnTo>
                  <a:lnTo>
                    <a:pt x="1181" y="101"/>
                  </a:lnTo>
                  <a:lnTo>
                    <a:pt x="1199" y="123"/>
                  </a:lnTo>
                  <a:lnTo>
                    <a:pt x="1215" y="148"/>
                  </a:lnTo>
                  <a:lnTo>
                    <a:pt x="1232" y="170"/>
                  </a:lnTo>
                  <a:lnTo>
                    <a:pt x="1248" y="195"/>
                  </a:lnTo>
                  <a:lnTo>
                    <a:pt x="1261" y="219"/>
                  </a:lnTo>
                  <a:lnTo>
                    <a:pt x="1272" y="242"/>
                  </a:lnTo>
                  <a:lnTo>
                    <a:pt x="1280" y="263"/>
                  </a:lnTo>
                  <a:lnTo>
                    <a:pt x="1286" y="283"/>
                  </a:lnTo>
                  <a:lnTo>
                    <a:pt x="1291" y="30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1974" y="2349"/>
              <a:ext cx="489" cy="213"/>
            </a:xfrm>
            <a:custGeom>
              <a:avLst/>
              <a:gdLst/>
              <a:ahLst/>
              <a:cxnLst>
                <a:cxn ang="0">
                  <a:pos x="1135" y="587"/>
                </a:cxn>
                <a:cxn ang="0">
                  <a:pos x="1131" y="558"/>
                </a:cxn>
                <a:cxn ang="0">
                  <a:pos x="1118" y="519"/>
                </a:cxn>
                <a:cxn ang="0">
                  <a:pos x="1099" y="484"/>
                </a:cxn>
                <a:cxn ang="0">
                  <a:pos x="1076" y="452"/>
                </a:cxn>
                <a:cxn ang="0">
                  <a:pos x="1052" y="420"/>
                </a:cxn>
                <a:cxn ang="0">
                  <a:pos x="1031" y="390"/>
                </a:cxn>
                <a:cxn ang="0">
                  <a:pos x="1014" y="359"/>
                </a:cxn>
                <a:cxn ang="0">
                  <a:pos x="1007" y="317"/>
                </a:cxn>
                <a:cxn ang="0">
                  <a:pos x="986" y="304"/>
                </a:cxn>
                <a:cxn ang="0">
                  <a:pos x="972" y="285"/>
                </a:cxn>
                <a:cxn ang="0">
                  <a:pos x="956" y="261"/>
                </a:cxn>
                <a:cxn ang="0">
                  <a:pos x="935" y="232"/>
                </a:cxn>
                <a:cxn ang="0">
                  <a:pos x="913" y="210"/>
                </a:cxn>
                <a:cxn ang="0">
                  <a:pos x="898" y="201"/>
                </a:cxn>
                <a:cxn ang="0">
                  <a:pos x="858" y="185"/>
                </a:cxn>
                <a:cxn ang="0">
                  <a:pos x="816" y="168"/>
                </a:cxn>
                <a:cxn ang="0">
                  <a:pos x="773" y="153"/>
                </a:cxn>
                <a:cxn ang="0">
                  <a:pos x="729" y="136"/>
                </a:cxn>
                <a:cxn ang="0">
                  <a:pos x="684" y="119"/>
                </a:cxn>
                <a:cxn ang="0">
                  <a:pos x="642" y="100"/>
                </a:cxn>
                <a:cxn ang="0">
                  <a:pos x="600" y="77"/>
                </a:cxn>
                <a:cxn ang="0">
                  <a:pos x="561" y="62"/>
                </a:cxn>
                <a:cxn ang="0">
                  <a:pos x="540" y="69"/>
                </a:cxn>
                <a:cxn ang="0">
                  <a:pos x="520" y="58"/>
                </a:cxn>
                <a:cxn ang="0">
                  <a:pos x="457" y="21"/>
                </a:cxn>
                <a:cxn ang="0">
                  <a:pos x="378" y="1"/>
                </a:cxn>
                <a:cxn ang="0">
                  <a:pos x="289" y="1"/>
                </a:cxn>
                <a:cxn ang="0">
                  <a:pos x="200" y="17"/>
                </a:cxn>
                <a:cxn ang="0">
                  <a:pos x="118" y="52"/>
                </a:cxn>
                <a:cxn ang="0">
                  <a:pos x="52" y="103"/>
                </a:cxn>
                <a:cxn ang="0">
                  <a:pos x="11" y="174"/>
                </a:cxn>
              </a:cxnLst>
              <a:rect l="0" t="0" r="r" b="b"/>
              <a:pathLst>
                <a:path w="1184" h="587">
                  <a:moveTo>
                    <a:pt x="1184" y="587"/>
                  </a:moveTo>
                  <a:lnTo>
                    <a:pt x="1135" y="587"/>
                  </a:lnTo>
                  <a:lnTo>
                    <a:pt x="1133" y="576"/>
                  </a:lnTo>
                  <a:lnTo>
                    <a:pt x="1131" y="558"/>
                  </a:lnTo>
                  <a:lnTo>
                    <a:pt x="1126" y="537"/>
                  </a:lnTo>
                  <a:lnTo>
                    <a:pt x="1118" y="519"/>
                  </a:lnTo>
                  <a:lnTo>
                    <a:pt x="1110" y="501"/>
                  </a:lnTo>
                  <a:lnTo>
                    <a:pt x="1099" y="484"/>
                  </a:lnTo>
                  <a:lnTo>
                    <a:pt x="1088" y="468"/>
                  </a:lnTo>
                  <a:lnTo>
                    <a:pt x="1076" y="452"/>
                  </a:lnTo>
                  <a:lnTo>
                    <a:pt x="1064" y="436"/>
                  </a:lnTo>
                  <a:lnTo>
                    <a:pt x="1052" y="420"/>
                  </a:lnTo>
                  <a:lnTo>
                    <a:pt x="1041" y="405"/>
                  </a:lnTo>
                  <a:lnTo>
                    <a:pt x="1031" y="390"/>
                  </a:lnTo>
                  <a:lnTo>
                    <a:pt x="1022" y="374"/>
                  </a:lnTo>
                  <a:lnTo>
                    <a:pt x="1014" y="359"/>
                  </a:lnTo>
                  <a:lnTo>
                    <a:pt x="1009" y="342"/>
                  </a:lnTo>
                  <a:lnTo>
                    <a:pt x="1007" y="317"/>
                  </a:lnTo>
                  <a:lnTo>
                    <a:pt x="996" y="313"/>
                  </a:lnTo>
                  <a:lnTo>
                    <a:pt x="986" y="304"/>
                  </a:lnTo>
                  <a:lnTo>
                    <a:pt x="978" y="296"/>
                  </a:lnTo>
                  <a:lnTo>
                    <a:pt x="972" y="285"/>
                  </a:lnTo>
                  <a:lnTo>
                    <a:pt x="966" y="276"/>
                  </a:lnTo>
                  <a:lnTo>
                    <a:pt x="956" y="261"/>
                  </a:lnTo>
                  <a:lnTo>
                    <a:pt x="946" y="246"/>
                  </a:lnTo>
                  <a:lnTo>
                    <a:pt x="935" y="232"/>
                  </a:lnTo>
                  <a:lnTo>
                    <a:pt x="923" y="219"/>
                  </a:lnTo>
                  <a:lnTo>
                    <a:pt x="913" y="210"/>
                  </a:lnTo>
                  <a:lnTo>
                    <a:pt x="907" y="205"/>
                  </a:lnTo>
                  <a:lnTo>
                    <a:pt x="898" y="201"/>
                  </a:lnTo>
                  <a:lnTo>
                    <a:pt x="879" y="193"/>
                  </a:lnTo>
                  <a:lnTo>
                    <a:pt x="858" y="185"/>
                  </a:lnTo>
                  <a:lnTo>
                    <a:pt x="838" y="176"/>
                  </a:lnTo>
                  <a:lnTo>
                    <a:pt x="816" y="168"/>
                  </a:lnTo>
                  <a:lnTo>
                    <a:pt x="795" y="161"/>
                  </a:lnTo>
                  <a:lnTo>
                    <a:pt x="773" y="153"/>
                  </a:lnTo>
                  <a:lnTo>
                    <a:pt x="752" y="145"/>
                  </a:lnTo>
                  <a:lnTo>
                    <a:pt x="729" y="136"/>
                  </a:lnTo>
                  <a:lnTo>
                    <a:pt x="706" y="128"/>
                  </a:lnTo>
                  <a:lnTo>
                    <a:pt x="684" y="119"/>
                  </a:lnTo>
                  <a:lnTo>
                    <a:pt x="663" y="109"/>
                  </a:lnTo>
                  <a:lnTo>
                    <a:pt x="642" y="100"/>
                  </a:lnTo>
                  <a:lnTo>
                    <a:pt x="621" y="88"/>
                  </a:lnTo>
                  <a:lnTo>
                    <a:pt x="600" y="77"/>
                  </a:lnTo>
                  <a:lnTo>
                    <a:pt x="572" y="58"/>
                  </a:lnTo>
                  <a:lnTo>
                    <a:pt x="561" y="62"/>
                  </a:lnTo>
                  <a:lnTo>
                    <a:pt x="551" y="65"/>
                  </a:lnTo>
                  <a:lnTo>
                    <a:pt x="540" y="69"/>
                  </a:lnTo>
                  <a:lnTo>
                    <a:pt x="533" y="71"/>
                  </a:lnTo>
                  <a:lnTo>
                    <a:pt x="520" y="58"/>
                  </a:lnTo>
                  <a:lnTo>
                    <a:pt x="492" y="38"/>
                  </a:lnTo>
                  <a:lnTo>
                    <a:pt x="457" y="21"/>
                  </a:lnTo>
                  <a:lnTo>
                    <a:pt x="419" y="10"/>
                  </a:lnTo>
                  <a:lnTo>
                    <a:pt x="378" y="1"/>
                  </a:lnTo>
                  <a:lnTo>
                    <a:pt x="334" y="0"/>
                  </a:lnTo>
                  <a:lnTo>
                    <a:pt x="289" y="1"/>
                  </a:lnTo>
                  <a:lnTo>
                    <a:pt x="244" y="7"/>
                  </a:lnTo>
                  <a:lnTo>
                    <a:pt x="200" y="17"/>
                  </a:lnTo>
                  <a:lnTo>
                    <a:pt x="157" y="32"/>
                  </a:lnTo>
                  <a:lnTo>
                    <a:pt x="118" y="52"/>
                  </a:lnTo>
                  <a:lnTo>
                    <a:pt x="82" y="76"/>
                  </a:lnTo>
                  <a:lnTo>
                    <a:pt x="52" y="103"/>
                  </a:lnTo>
                  <a:lnTo>
                    <a:pt x="28" y="137"/>
                  </a:lnTo>
                  <a:lnTo>
                    <a:pt x="11" y="174"/>
                  </a:lnTo>
                  <a:lnTo>
                    <a:pt x="0" y="23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2011" y="1892"/>
              <a:ext cx="456" cy="299"/>
            </a:xfrm>
            <a:custGeom>
              <a:avLst/>
              <a:gdLst/>
              <a:ahLst/>
              <a:cxnLst>
                <a:cxn ang="0">
                  <a:pos x="7" y="1"/>
                </a:cxn>
                <a:cxn ang="0">
                  <a:pos x="41" y="2"/>
                </a:cxn>
                <a:cxn ang="0">
                  <a:pos x="68" y="8"/>
                </a:cxn>
                <a:cxn ang="0">
                  <a:pos x="93" y="15"/>
                </a:cxn>
                <a:cxn ang="0">
                  <a:pos x="116" y="26"/>
                </a:cxn>
                <a:cxn ang="0">
                  <a:pos x="138" y="36"/>
                </a:cxn>
                <a:cxn ang="0">
                  <a:pos x="160" y="52"/>
                </a:cxn>
                <a:cxn ang="0">
                  <a:pos x="184" y="66"/>
                </a:cxn>
                <a:cxn ang="0">
                  <a:pos x="207" y="93"/>
                </a:cxn>
                <a:cxn ang="0">
                  <a:pos x="227" y="148"/>
                </a:cxn>
                <a:cxn ang="0">
                  <a:pos x="269" y="199"/>
                </a:cxn>
                <a:cxn ang="0">
                  <a:pos x="327" y="244"/>
                </a:cxn>
                <a:cxn ang="0">
                  <a:pos x="391" y="283"/>
                </a:cxn>
                <a:cxn ang="0">
                  <a:pos x="461" y="316"/>
                </a:cxn>
                <a:cxn ang="0">
                  <a:pos x="525" y="344"/>
                </a:cxn>
                <a:cxn ang="0">
                  <a:pos x="580" y="369"/>
                </a:cxn>
                <a:cxn ang="0">
                  <a:pos x="620" y="386"/>
                </a:cxn>
                <a:cxn ang="0">
                  <a:pos x="649" y="404"/>
                </a:cxn>
                <a:cxn ang="0">
                  <a:pos x="680" y="428"/>
                </a:cxn>
                <a:cxn ang="0">
                  <a:pos x="707" y="455"/>
                </a:cxn>
                <a:cxn ang="0">
                  <a:pos x="731" y="473"/>
                </a:cxn>
                <a:cxn ang="0">
                  <a:pos x="750" y="486"/>
                </a:cxn>
                <a:cxn ang="0">
                  <a:pos x="759" y="505"/>
                </a:cxn>
                <a:cxn ang="0">
                  <a:pos x="777" y="513"/>
                </a:cxn>
                <a:cxn ang="0">
                  <a:pos x="798" y="533"/>
                </a:cxn>
                <a:cxn ang="0">
                  <a:pos x="822" y="564"/>
                </a:cxn>
                <a:cxn ang="0">
                  <a:pos x="847" y="599"/>
                </a:cxn>
                <a:cxn ang="0">
                  <a:pos x="871" y="634"/>
                </a:cxn>
                <a:cxn ang="0">
                  <a:pos x="893" y="668"/>
                </a:cxn>
                <a:cxn ang="0">
                  <a:pos x="909" y="694"/>
                </a:cxn>
                <a:cxn ang="0">
                  <a:pos x="929" y="705"/>
                </a:cxn>
                <a:cxn ang="0">
                  <a:pos x="944" y="724"/>
                </a:cxn>
                <a:cxn ang="0">
                  <a:pos x="951" y="745"/>
                </a:cxn>
                <a:cxn ang="0">
                  <a:pos x="970" y="762"/>
                </a:cxn>
                <a:cxn ang="0">
                  <a:pos x="988" y="778"/>
                </a:cxn>
                <a:cxn ang="0">
                  <a:pos x="1022" y="807"/>
                </a:cxn>
                <a:cxn ang="0">
                  <a:pos x="1039" y="817"/>
                </a:cxn>
                <a:cxn ang="0">
                  <a:pos x="1059" y="826"/>
                </a:cxn>
                <a:cxn ang="0">
                  <a:pos x="1083" y="830"/>
                </a:cxn>
              </a:cxnLst>
              <a:rect l="0" t="0" r="r" b="b"/>
              <a:pathLst>
                <a:path w="1103" h="830">
                  <a:moveTo>
                    <a:pt x="0" y="0"/>
                  </a:moveTo>
                  <a:lnTo>
                    <a:pt x="7" y="1"/>
                  </a:lnTo>
                  <a:lnTo>
                    <a:pt x="25" y="1"/>
                  </a:lnTo>
                  <a:lnTo>
                    <a:pt x="41" y="2"/>
                  </a:lnTo>
                  <a:lnTo>
                    <a:pt x="55" y="4"/>
                  </a:lnTo>
                  <a:lnTo>
                    <a:pt x="68" y="8"/>
                  </a:lnTo>
                  <a:lnTo>
                    <a:pt x="81" y="10"/>
                  </a:lnTo>
                  <a:lnTo>
                    <a:pt x="93" y="15"/>
                  </a:lnTo>
                  <a:lnTo>
                    <a:pt x="104" y="20"/>
                  </a:lnTo>
                  <a:lnTo>
                    <a:pt x="116" y="26"/>
                  </a:lnTo>
                  <a:lnTo>
                    <a:pt x="127" y="30"/>
                  </a:lnTo>
                  <a:lnTo>
                    <a:pt x="138" y="36"/>
                  </a:lnTo>
                  <a:lnTo>
                    <a:pt x="148" y="44"/>
                  </a:lnTo>
                  <a:lnTo>
                    <a:pt x="160" y="52"/>
                  </a:lnTo>
                  <a:lnTo>
                    <a:pt x="172" y="59"/>
                  </a:lnTo>
                  <a:lnTo>
                    <a:pt x="184" y="66"/>
                  </a:lnTo>
                  <a:lnTo>
                    <a:pt x="207" y="78"/>
                  </a:lnTo>
                  <a:lnTo>
                    <a:pt x="207" y="93"/>
                  </a:lnTo>
                  <a:lnTo>
                    <a:pt x="214" y="122"/>
                  </a:lnTo>
                  <a:lnTo>
                    <a:pt x="227" y="148"/>
                  </a:lnTo>
                  <a:lnTo>
                    <a:pt x="247" y="174"/>
                  </a:lnTo>
                  <a:lnTo>
                    <a:pt x="269" y="199"/>
                  </a:lnTo>
                  <a:lnTo>
                    <a:pt x="296" y="222"/>
                  </a:lnTo>
                  <a:lnTo>
                    <a:pt x="327" y="244"/>
                  </a:lnTo>
                  <a:lnTo>
                    <a:pt x="358" y="264"/>
                  </a:lnTo>
                  <a:lnTo>
                    <a:pt x="391" y="283"/>
                  </a:lnTo>
                  <a:lnTo>
                    <a:pt x="427" y="299"/>
                  </a:lnTo>
                  <a:lnTo>
                    <a:pt x="461" y="316"/>
                  </a:lnTo>
                  <a:lnTo>
                    <a:pt x="494" y="330"/>
                  </a:lnTo>
                  <a:lnTo>
                    <a:pt x="525" y="344"/>
                  </a:lnTo>
                  <a:lnTo>
                    <a:pt x="554" y="356"/>
                  </a:lnTo>
                  <a:lnTo>
                    <a:pt x="580" y="369"/>
                  </a:lnTo>
                  <a:lnTo>
                    <a:pt x="611" y="382"/>
                  </a:lnTo>
                  <a:lnTo>
                    <a:pt x="620" y="386"/>
                  </a:lnTo>
                  <a:lnTo>
                    <a:pt x="634" y="394"/>
                  </a:lnTo>
                  <a:lnTo>
                    <a:pt x="649" y="404"/>
                  </a:lnTo>
                  <a:lnTo>
                    <a:pt x="664" y="415"/>
                  </a:lnTo>
                  <a:lnTo>
                    <a:pt x="680" y="428"/>
                  </a:lnTo>
                  <a:lnTo>
                    <a:pt x="695" y="442"/>
                  </a:lnTo>
                  <a:lnTo>
                    <a:pt x="707" y="455"/>
                  </a:lnTo>
                  <a:lnTo>
                    <a:pt x="719" y="471"/>
                  </a:lnTo>
                  <a:lnTo>
                    <a:pt x="731" y="473"/>
                  </a:lnTo>
                  <a:lnTo>
                    <a:pt x="741" y="475"/>
                  </a:lnTo>
                  <a:lnTo>
                    <a:pt x="750" y="486"/>
                  </a:lnTo>
                  <a:lnTo>
                    <a:pt x="754" y="496"/>
                  </a:lnTo>
                  <a:lnTo>
                    <a:pt x="759" y="505"/>
                  </a:lnTo>
                  <a:lnTo>
                    <a:pt x="768" y="506"/>
                  </a:lnTo>
                  <a:lnTo>
                    <a:pt x="777" y="513"/>
                  </a:lnTo>
                  <a:lnTo>
                    <a:pt x="787" y="523"/>
                  </a:lnTo>
                  <a:lnTo>
                    <a:pt x="798" y="533"/>
                  </a:lnTo>
                  <a:lnTo>
                    <a:pt x="810" y="548"/>
                  </a:lnTo>
                  <a:lnTo>
                    <a:pt x="822" y="564"/>
                  </a:lnTo>
                  <a:lnTo>
                    <a:pt x="834" y="581"/>
                  </a:lnTo>
                  <a:lnTo>
                    <a:pt x="847" y="599"/>
                  </a:lnTo>
                  <a:lnTo>
                    <a:pt x="860" y="617"/>
                  </a:lnTo>
                  <a:lnTo>
                    <a:pt x="871" y="634"/>
                  </a:lnTo>
                  <a:lnTo>
                    <a:pt x="883" y="653"/>
                  </a:lnTo>
                  <a:lnTo>
                    <a:pt x="893" y="668"/>
                  </a:lnTo>
                  <a:lnTo>
                    <a:pt x="901" y="683"/>
                  </a:lnTo>
                  <a:lnTo>
                    <a:pt x="909" y="694"/>
                  </a:lnTo>
                  <a:lnTo>
                    <a:pt x="917" y="707"/>
                  </a:lnTo>
                  <a:lnTo>
                    <a:pt x="929" y="705"/>
                  </a:lnTo>
                  <a:lnTo>
                    <a:pt x="938" y="711"/>
                  </a:lnTo>
                  <a:lnTo>
                    <a:pt x="944" y="724"/>
                  </a:lnTo>
                  <a:lnTo>
                    <a:pt x="945" y="735"/>
                  </a:lnTo>
                  <a:lnTo>
                    <a:pt x="951" y="745"/>
                  </a:lnTo>
                  <a:lnTo>
                    <a:pt x="961" y="754"/>
                  </a:lnTo>
                  <a:lnTo>
                    <a:pt x="970" y="762"/>
                  </a:lnTo>
                  <a:lnTo>
                    <a:pt x="980" y="770"/>
                  </a:lnTo>
                  <a:lnTo>
                    <a:pt x="988" y="778"/>
                  </a:lnTo>
                  <a:lnTo>
                    <a:pt x="1005" y="794"/>
                  </a:lnTo>
                  <a:lnTo>
                    <a:pt x="1022" y="807"/>
                  </a:lnTo>
                  <a:lnTo>
                    <a:pt x="1030" y="812"/>
                  </a:lnTo>
                  <a:lnTo>
                    <a:pt x="1039" y="817"/>
                  </a:lnTo>
                  <a:lnTo>
                    <a:pt x="1049" y="822"/>
                  </a:lnTo>
                  <a:lnTo>
                    <a:pt x="1059" y="826"/>
                  </a:lnTo>
                  <a:lnTo>
                    <a:pt x="1071" y="828"/>
                  </a:lnTo>
                  <a:lnTo>
                    <a:pt x="1083" y="830"/>
                  </a:lnTo>
                  <a:lnTo>
                    <a:pt x="1103" y="8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2002" y="1497"/>
              <a:ext cx="445" cy="244"/>
            </a:xfrm>
            <a:custGeom>
              <a:avLst/>
              <a:gdLst/>
              <a:ahLst/>
              <a:cxnLst>
                <a:cxn ang="0">
                  <a:pos x="0" y="169"/>
                </a:cxn>
                <a:cxn ang="0">
                  <a:pos x="6" y="152"/>
                </a:cxn>
                <a:cxn ang="0">
                  <a:pos x="21" y="118"/>
                </a:cxn>
                <a:cxn ang="0">
                  <a:pos x="38" y="92"/>
                </a:cxn>
                <a:cxn ang="0">
                  <a:pos x="56" y="68"/>
                </a:cxn>
                <a:cxn ang="0">
                  <a:pos x="75" y="49"/>
                </a:cxn>
                <a:cxn ang="0">
                  <a:pos x="97" y="34"/>
                </a:cxn>
                <a:cxn ang="0">
                  <a:pos x="119" y="22"/>
                </a:cxn>
                <a:cxn ang="0">
                  <a:pos x="143" y="13"/>
                </a:cxn>
                <a:cxn ang="0">
                  <a:pos x="170" y="7"/>
                </a:cxn>
                <a:cxn ang="0">
                  <a:pos x="196" y="3"/>
                </a:cxn>
                <a:cxn ang="0">
                  <a:pos x="223" y="0"/>
                </a:cxn>
                <a:cxn ang="0">
                  <a:pos x="252" y="0"/>
                </a:cxn>
                <a:cxn ang="0">
                  <a:pos x="283" y="0"/>
                </a:cxn>
                <a:cxn ang="0">
                  <a:pos x="313" y="0"/>
                </a:cxn>
                <a:cxn ang="0">
                  <a:pos x="344" y="0"/>
                </a:cxn>
                <a:cxn ang="0">
                  <a:pos x="395" y="1"/>
                </a:cxn>
                <a:cxn ang="0">
                  <a:pos x="409" y="19"/>
                </a:cxn>
                <a:cxn ang="0">
                  <a:pos x="422" y="29"/>
                </a:cxn>
                <a:cxn ang="0">
                  <a:pos x="434" y="41"/>
                </a:cxn>
                <a:cxn ang="0">
                  <a:pos x="447" y="54"/>
                </a:cxn>
                <a:cxn ang="0">
                  <a:pos x="462" y="67"/>
                </a:cxn>
                <a:cxn ang="0">
                  <a:pos x="476" y="80"/>
                </a:cxn>
                <a:cxn ang="0">
                  <a:pos x="490" y="92"/>
                </a:cxn>
                <a:cxn ang="0">
                  <a:pos x="506" y="105"/>
                </a:cxn>
                <a:cxn ang="0">
                  <a:pos x="523" y="116"/>
                </a:cxn>
                <a:cxn ang="0">
                  <a:pos x="537" y="127"/>
                </a:cxn>
                <a:cxn ang="0">
                  <a:pos x="551" y="137"/>
                </a:cxn>
                <a:cxn ang="0">
                  <a:pos x="566" y="146"/>
                </a:cxn>
                <a:cxn ang="0">
                  <a:pos x="580" y="156"/>
                </a:cxn>
                <a:cxn ang="0">
                  <a:pos x="593" y="162"/>
                </a:cxn>
                <a:cxn ang="0">
                  <a:pos x="611" y="169"/>
                </a:cxn>
                <a:cxn ang="0">
                  <a:pos x="625" y="177"/>
                </a:cxn>
                <a:cxn ang="0">
                  <a:pos x="652" y="195"/>
                </a:cxn>
                <a:cxn ang="0">
                  <a:pos x="678" y="215"/>
                </a:cxn>
                <a:cxn ang="0">
                  <a:pos x="703" y="240"/>
                </a:cxn>
                <a:cxn ang="0">
                  <a:pos x="728" y="265"/>
                </a:cxn>
                <a:cxn ang="0">
                  <a:pos x="752" y="294"/>
                </a:cxn>
                <a:cxn ang="0">
                  <a:pos x="776" y="324"/>
                </a:cxn>
                <a:cxn ang="0">
                  <a:pos x="800" y="353"/>
                </a:cxn>
                <a:cxn ang="0">
                  <a:pos x="823" y="384"/>
                </a:cxn>
                <a:cxn ang="0">
                  <a:pos x="847" y="414"/>
                </a:cxn>
                <a:cxn ang="0">
                  <a:pos x="871" y="443"/>
                </a:cxn>
                <a:cxn ang="0">
                  <a:pos x="895" y="471"/>
                </a:cxn>
                <a:cxn ang="0">
                  <a:pos x="917" y="495"/>
                </a:cxn>
                <a:cxn ang="0">
                  <a:pos x="943" y="517"/>
                </a:cxn>
                <a:cxn ang="0">
                  <a:pos x="968" y="533"/>
                </a:cxn>
                <a:cxn ang="0">
                  <a:pos x="1006" y="552"/>
                </a:cxn>
                <a:cxn ang="0">
                  <a:pos x="1007" y="562"/>
                </a:cxn>
                <a:cxn ang="0">
                  <a:pos x="1013" y="577"/>
                </a:cxn>
                <a:cxn ang="0">
                  <a:pos x="1023" y="593"/>
                </a:cxn>
                <a:cxn ang="0">
                  <a:pos x="1034" y="610"/>
                </a:cxn>
                <a:cxn ang="0">
                  <a:pos x="1045" y="627"/>
                </a:cxn>
                <a:cxn ang="0">
                  <a:pos x="1057" y="642"/>
                </a:cxn>
                <a:cxn ang="0">
                  <a:pos x="1067" y="659"/>
                </a:cxn>
                <a:cxn ang="0">
                  <a:pos x="1075" y="675"/>
                </a:cxn>
              </a:cxnLst>
              <a:rect l="0" t="0" r="r" b="b"/>
              <a:pathLst>
                <a:path w="1075" h="675">
                  <a:moveTo>
                    <a:pt x="0" y="169"/>
                  </a:moveTo>
                  <a:lnTo>
                    <a:pt x="6" y="152"/>
                  </a:lnTo>
                  <a:lnTo>
                    <a:pt x="21" y="118"/>
                  </a:lnTo>
                  <a:lnTo>
                    <a:pt x="38" y="92"/>
                  </a:lnTo>
                  <a:lnTo>
                    <a:pt x="56" y="68"/>
                  </a:lnTo>
                  <a:lnTo>
                    <a:pt x="75" y="49"/>
                  </a:lnTo>
                  <a:lnTo>
                    <a:pt x="97" y="34"/>
                  </a:lnTo>
                  <a:lnTo>
                    <a:pt x="119" y="22"/>
                  </a:lnTo>
                  <a:lnTo>
                    <a:pt x="143" y="13"/>
                  </a:lnTo>
                  <a:lnTo>
                    <a:pt x="170" y="7"/>
                  </a:lnTo>
                  <a:lnTo>
                    <a:pt x="196" y="3"/>
                  </a:lnTo>
                  <a:lnTo>
                    <a:pt x="223" y="0"/>
                  </a:lnTo>
                  <a:lnTo>
                    <a:pt x="252" y="0"/>
                  </a:lnTo>
                  <a:lnTo>
                    <a:pt x="283" y="0"/>
                  </a:lnTo>
                  <a:lnTo>
                    <a:pt x="313" y="0"/>
                  </a:lnTo>
                  <a:lnTo>
                    <a:pt x="344" y="0"/>
                  </a:lnTo>
                  <a:lnTo>
                    <a:pt x="395" y="1"/>
                  </a:lnTo>
                  <a:lnTo>
                    <a:pt x="409" y="19"/>
                  </a:lnTo>
                  <a:lnTo>
                    <a:pt x="422" y="29"/>
                  </a:lnTo>
                  <a:lnTo>
                    <a:pt x="434" y="41"/>
                  </a:lnTo>
                  <a:lnTo>
                    <a:pt x="447" y="54"/>
                  </a:lnTo>
                  <a:lnTo>
                    <a:pt x="462" y="67"/>
                  </a:lnTo>
                  <a:lnTo>
                    <a:pt x="476" y="80"/>
                  </a:lnTo>
                  <a:lnTo>
                    <a:pt x="490" y="92"/>
                  </a:lnTo>
                  <a:lnTo>
                    <a:pt x="506" y="105"/>
                  </a:lnTo>
                  <a:lnTo>
                    <a:pt x="523" y="116"/>
                  </a:lnTo>
                  <a:lnTo>
                    <a:pt x="537" y="127"/>
                  </a:lnTo>
                  <a:lnTo>
                    <a:pt x="551" y="137"/>
                  </a:lnTo>
                  <a:lnTo>
                    <a:pt x="566" y="146"/>
                  </a:lnTo>
                  <a:lnTo>
                    <a:pt x="580" y="156"/>
                  </a:lnTo>
                  <a:lnTo>
                    <a:pt x="593" y="162"/>
                  </a:lnTo>
                  <a:lnTo>
                    <a:pt x="611" y="169"/>
                  </a:lnTo>
                  <a:lnTo>
                    <a:pt x="625" y="177"/>
                  </a:lnTo>
                  <a:lnTo>
                    <a:pt x="652" y="195"/>
                  </a:lnTo>
                  <a:lnTo>
                    <a:pt x="678" y="215"/>
                  </a:lnTo>
                  <a:lnTo>
                    <a:pt x="703" y="240"/>
                  </a:lnTo>
                  <a:lnTo>
                    <a:pt x="728" y="265"/>
                  </a:lnTo>
                  <a:lnTo>
                    <a:pt x="752" y="294"/>
                  </a:lnTo>
                  <a:lnTo>
                    <a:pt x="776" y="324"/>
                  </a:lnTo>
                  <a:lnTo>
                    <a:pt x="800" y="353"/>
                  </a:lnTo>
                  <a:lnTo>
                    <a:pt x="823" y="384"/>
                  </a:lnTo>
                  <a:lnTo>
                    <a:pt x="847" y="414"/>
                  </a:lnTo>
                  <a:lnTo>
                    <a:pt x="871" y="443"/>
                  </a:lnTo>
                  <a:lnTo>
                    <a:pt x="895" y="471"/>
                  </a:lnTo>
                  <a:lnTo>
                    <a:pt x="917" y="495"/>
                  </a:lnTo>
                  <a:lnTo>
                    <a:pt x="943" y="517"/>
                  </a:lnTo>
                  <a:lnTo>
                    <a:pt x="968" y="533"/>
                  </a:lnTo>
                  <a:lnTo>
                    <a:pt x="1006" y="552"/>
                  </a:lnTo>
                  <a:lnTo>
                    <a:pt x="1007" y="562"/>
                  </a:lnTo>
                  <a:lnTo>
                    <a:pt x="1013" y="577"/>
                  </a:lnTo>
                  <a:lnTo>
                    <a:pt x="1023" y="593"/>
                  </a:lnTo>
                  <a:lnTo>
                    <a:pt x="1034" y="610"/>
                  </a:lnTo>
                  <a:lnTo>
                    <a:pt x="1045" y="627"/>
                  </a:lnTo>
                  <a:lnTo>
                    <a:pt x="1057" y="642"/>
                  </a:lnTo>
                  <a:lnTo>
                    <a:pt x="1067" y="659"/>
                  </a:lnTo>
                  <a:lnTo>
                    <a:pt x="1075" y="67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2192" y="1266"/>
              <a:ext cx="312" cy="197"/>
            </a:xfrm>
            <a:custGeom>
              <a:avLst/>
              <a:gdLst/>
              <a:ahLst/>
              <a:cxnLst>
                <a:cxn ang="0">
                  <a:pos x="45" y="121"/>
                </a:cxn>
                <a:cxn ang="0">
                  <a:pos x="69" y="97"/>
                </a:cxn>
                <a:cxn ang="0">
                  <a:pos x="97" y="86"/>
                </a:cxn>
                <a:cxn ang="0">
                  <a:pos x="121" y="81"/>
                </a:cxn>
                <a:cxn ang="0">
                  <a:pos x="140" y="81"/>
                </a:cxn>
                <a:cxn ang="0">
                  <a:pos x="164" y="91"/>
                </a:cxn>
                <a:cxn ang="0">
                  <a:pos x="191" y="113"/>
                </a:cxn>
                <a:cxn ang="0">
                  <a:pos x="214" y="132"/>
                </a:cxn>
                <a:cxn ang="0">
                  <a:pos x="237" y="151"/>
                </a:cxn>
                <a:cxn ang="0">
                  <a:pos x="258" y="171"/>
                </a:cxn>
                <a:cxn ang="0">
                  <a:pos x="276" y="191"/>
                </a:cxn>
                <a:cxn ang="0">
                  <a:pos x="289" y="222"/>
                </a:cxn>
                <a:cxn ang="0">
                  <a:pos x="329" y="227"/>
                </a:cxn>
                <a:cxn ang="0">
                  <a:pos x="371" y="246"/>
                </a:cxn>
                <a:cxn ang="0">
                  <a:pos x="404" y="274"/>
                </a:cxn>
                <a:cxn ang="0">
                  <a:pos x="431" y="312"/>
                </a:cxn>
                <a:cxn ang="0">
                  <a:pos x="454" y="351"/>
                </a:cxn>
                <a:cxn ang="0">
                  <a:pos x="480" y="389"/>
                </a:cxn>
                <a:cxn ang="0">
                  <a:pos x="510" y="422"/>
                </a:cxn>
                <a:cxn ang="0">
                  <a:pos x="557" y="450"/>
                </a:cxn>
                <a:cxn ang="0">
                  <a:pos x="578" y="462"/>
                </a:cxn>
                <a:cxn ang="0">
                  <a:pos x="599" y="475"/>
                </a:cxn>
                <a:cxn ang="0">
                  <a:pos x="622" y="492"/>
                </a:cxn>
                <a:cxn ang="0">
                  <a:pos x="645" y="508"/>
                </a:cxn>
                <a:cxn ang="0">
                  <a:pos x="667" y="524"/>
                </a:cxn>
                <a:cxn ang="0">
                  <a:pos x="690" y="537"/>
                </a:cxn>
                <a:cxn ang="0">
                  <a:pos x="708" y="545"/>
                </a:cxn>
                <a:cxn ang="0">
                  <a:pos x="756" y="506"/>
                </a:cxn>
                <a:cxn ang="0">
                  <a:pos x="752" y="466"/>
                </a:cxn>
                <a:cxn ang="0">
                  <a:pos x="739" y="421"/>
                </a:cxn>
                <a:cxn ang="0">
                  <a:pos x="719" y="381"/>
                </a:cxn>
                <a:cxn ang="0">
                  <a:pos x="691" y="349"/>
                </a:cxn>
                <a:cxn ang="0">
                  <a:pos x="659" y="323"/>
                </a:cxn>
                <a:cxn ang="0">
                  <a:pos x="623" y="299"/>
                </a:cxn>
                <a:cxn ang="0">
                  <a:pos x="586" y="280"/>
                </a:cxn>
                <a:cxn ang="0">
                  <a:pos x="539" y="259"/>
                </a:cxn>
                <a:cxn ang="0">
                  <a:pos x="496" y="233"/>
                </a:cxn>
                <a:cxn ang="0">
                  <a:pos x="432" y="179"/>
                </a:cxn>
                <a:cxn ang="0">
                  <a:pos x="364" y="118"/>
                </a:cxn>
                <a:cxn ang="0">
                  <a:pos x="291" y="60"/>
                </a:cxn>
                <a:cxn ang="0">
                  <a:pos x="219" y="16"/>
                </a:cxn>
                <a:cxn ang="0">
                  <a:pos x="151" y="0"/>
                </a:cxn>
                <a:cxn ang="0">
                  <a:pos x="88" y="22"/>
                </a:cxn>
                <a:cxn ang="0">
                  <a:pos x="24" y="121"/>
                </a:cxn>
                <a:cxn ang="0">
                  <a:pos x="0" y="204"/>
                </a:cxn>
                <a:cxn ang="0">
                  <a:pos x="6" y="179"/>
                </a:cxn>
                <a:cxn ang="0">
                  <a:pos x="19" y="157"/>
                </a:cxn>
                <a:cxn ang="0">
                  <a:pos x="36" y="136"/>
                </a:cxn>
              </a:cxnLst>
              <a:rect l="0" t="0" r="r" b="b"/>
              <a:pathLst>
                <a:path w="756" h="546">
                  <a:moveTo>
                    <a:pt x="36" y="136"/>
                  </a:moveTo>
                  <a:lnTo>
                    <a:pt x="45" y="121"/>
                  </a:lnTo>
                  <a:lnTo>
                    <a:pt x="57" y="107"/>
                  </a:lnTo>
                  <a:lnTo>
                    <a:pt x="69" y="97"/>
                  </a:lnTo>
                  <a:lnTo>
                    <a:pt x="82" y="89"/>
                  </a:lnTo>
                  <a:lnTo>
                    <a:pt x="97" y="86"/>
                  </a:lnTo>
                  <a:lnTo>
                    <a:pt x="111" y="82"/>
                  </a:lnTo>
                  <a:lnTo>
                    <a:pt x="121" y="81"/>
                  </a:lnTo>
                  <a:lnTo>
                    <a:pt x="130" y="81"/>
                  </a:lnTo>
                  <a:lnTo>
                    <a:pt x="140" y="81"/>
                  </a:lnTo>
                  <a:lnTo>
                    <a:pt x="155" y="81"/>
                  </a:lnTo>
                  <a:lnTo>
                    <a:pt x="164" y="91"/>
                  </a:lnTo>
                  <a:lnTo>
                    <a:pt x="182" y="105"/>
                  </a:lnTo>
                  <a:lnTo>
                    <a:pt x="191" y="113"/>
                  </a:lnTo>
                  <a:lnTo>
                    <a:pt x="202" y="123"/>
                  </a:lnTo>
                  <a:lnTo>
                    <a:pt x="214" y="132"/>
                  </a:lnTo>
                  <a:lnTo>
                    <a:pt x="226" y="142"/>
                  </a:lnTo>
                  <a:lnTo>
                    <a:pt x="237" y="151"/>
                  </a:lnTo>
                  <a:lnTo>
                    <a:pt x="247" y="162"/>
                  </a:lnTo>
                  <a:lnTo>
                    <a:pt x="258" y="171"/>
                  </a:lnTo>
                  <a:lnTo>
                    <a:pt x="268" y="182"/>
                  </a:lnTo>
                  <a:lnTo>
                    <a:pt x="276" y="191"/>
                  </a:lnTo>
                  <a:lnTo>
                    <a:pt x="286" y="209"/>
                  </a:lnTo>
                  <a:lnTo>
                    <a:pt x="289" y="222"/>
                  </a:lnTo>
                  <a:lnTo>
                    <a:pt x="304" y="222"/>
                  </a:lnTo>
                  <a:lnTo>
                    <a:pt x="329" y="227"/>
                  </a:lnTo>
                  <a:lnTo>
                    <a:pt x="352" y="234"/>
                  </a:lnTo>
                  <a:lnTo>
                    <a:pt x="371" y="246"/>
                  </a:lnTo>
                  <a:lnTo>
                    <a:pt x="389" y="259"/>
                  </a:lnTo>
                  <a:lnTo>
                    <a:pt x="404" y="274"/>
                  </a:lnTo>
                  <a:lnTo>
                    <a:pt x="419" y="293"/>
                  </a:lnTo>
                  <a:lnTo>
                    <a:pt x="431" y="312"/>
                  </a:lnTo>
                  <a:lnTo>
                    <a:pt x="444" y="331"/>
                  </a:lnTo>
                  <a:lnTo>
                    <a:pt x="454" y="351"/>
                  </a:lnTo>
                  <a:lnTo>
                    <a:pt x="466" y="370"/>
                  </a:lnTo>
                  <a:lnTo>
                    <a:pt x="480" y="389"/>
                  </a:lnTo>
                  <a:lnTo>
                    <a:pt x="494" y="407"/>
                  </a:lnTo>
                  <a:lnTo>
                    <a:pt x="510" y="422"/>
                  </a:lnTo>
                  <a:lnTo>
                    <a:pt x="526" y="436"/>
                  </a:lnTo>
                  <a:lnTo>
                    <a:pt x="557" y="450"/>
                  </a:lnTo>
                  <a:lnTo>
                    <a:pt x="569" y="456"/>
                  </a:lnTo>
                  <a:lnTo>
                    <a:pt x="578" y="462"/>
                  </a:lnTo>
                  <a:lnTo>
                    <a:pt x="587" y="469"/>
                  </a:lnTo>
                  <a:lnTo>
                    <a:pt x="599" y="475"/>
                  </a:lnTo>
                  <a:lnTo>
                    <a:pt x="609" y="484"/>
                  </a:lnTo>
                  <a:lnTo>
                    <a:pt x="622" y="492"/>
                  </a:lnTo>
                  <a:lnTo>
                    <a:pt x="633" y="500"/>
                  </a:lnTo>
                  <a:lnTo>
                    <a:pt x="645" y="508"/>
                  </a:lnTo>
                  <a:lnTo>
                    <a:pt x="657" y="517"/>
                  </a:lnTo>
                  <a:lnTo>
                    <a:pt x="667" y="524"/>
                  </a:lnTo>
                  <a:lnTo>
                    <a:pt x="678" y="531"/>
                  </a:lnTo>
                  <a:lnTo>
                    <a:pt x="690" y="537"/>
                  </a:lnTo>
                  <a:lnTo>
                    <a:pt x="700" y="543"/>
                  </a:lnTo>
                  <a:lnTo>
                    <a:pt x="708" y="545"/>
                  </a:lnTo>
                  <a:lnTo>
                    <a:pt x="719" y="546"/>
                  </a:lnTo>
                  <a:lnTo>
                    <a:pt x="756" y="506"/>
                  </a:lnTo>
                  <a:lnTo>
                    <a:pt x="755" y="492"/>
                  </a:lnTo>
                  <a:lnTo>
                    <a:pt x="752" y="466"/>
                  </a:lnTo>
                  <a:lnTo>
                    <a:pt x="748" y="442"/>
                  </a:lnTo>
                  <a:lnTo>
                    <a:pt x="739" y="421"/>
                  </a:lnTo>
                  <a:lnTo>
                    <a:pt x="730" y="400"/>
                  </a:lnTo>
                  <a:lnTo>
                    <a:pt x="719" y="381"/>
                  </a:lnTo>
                  <a:lnTo>
                    <a:pt x="706" y="364"/>
                  </a:lnTo>
                  <a:lnTo>
                    <a:pt x="691" y="349"/>
                  </a:lnTo>
                  <a:lnTo>
                    <a:pt x="676" y="334"/>
                  </a:lnTo>
                  <a:lnTo>
                    <a:pt x="659" y="323"/>
                  </a:lnTo>
                  <a:lnTo>
                    <a:pt x="641" y="310"/>
                  </a:lnTo>
                  <a:lnTo>
                    <a:pt x="623" y="299"/>
                  </a:lnTo>
                  <a:lnTo>
                    <a:pt x="605" y="289"/>
                  </a:lnTo>
                  <a:lnTo>
                    <a:pt x="586" y="280"/>
                  </a:lnTo>
                  <a:lnTo>
                    <a:pt x="567" y="272"/>
                  </a:lnTo>
                  <a:lnTo>
                    <a:pt x="539" y="259"/>
                  </a:lnTo>
                  <a:lnTo>
                    <a:pt x="525" y="252"/>
                  </a:lnTo>
                  <a:lnTo>
                    <a:pt x="496" y="233"/>
                  </a:lnTo>
                  <a:lnTo>
                    <a:pt x="465" y="208"/>
                  </a:lnTo>
                  <a:lnTo>
                    <a:pt x="432" y="179"/>
                  </a:lnTo>
                  <a:lnTo>
                    <a:pt x="397" y="150"/>
                  </a:lnTo>
                  <a:lnTo>
                    <a:pt x="364" y="118"/>
                  </a:lnTo>
                  <a:lnTo>
                    <a:pt x="326" y="88"/>
                  </a:lnTo>
                  <a:lnTo>
                    <a:pt x="291" y="60"/>
                  </a:lnTo>
                  <a:lnTo>
                    <a:pt x="255" y="35"/>
                  </a:lnTo>
                  <a:lnTo>
                    <a:pt x="219" y="16"/>
                  </a:lnTo>
                  <a:lnTo>
                    <a:pt x="185" y="4"/>
                  </a:lnTo>
                  <a:lnTo>
                    <a:pt x="151" y="0"/>
                  </a:lnTo>
                  <a:lnTo>
                    <a:pt x="118" y="5"/>
                  </a:lnTo>
                  <a:lnTo>
                    <a:pt x="88" y="22"/>
                  </a:lnTo>
                  <a:lnTo>
                    <a:pt x="61" y="50"/>
                  </a:lnTo>
                  <a:lnTo>
                    <a:pt x="24" y="121"/>
                  </a:lnTo>
                  <a:lnTo>
                    <a:pt x="0" y="150"/>
                  </a:lnTo>
                  <a:lnTo>
                    <a:pt x="0" y="204"/>
                  </a:lnTo>
                  <a:lnTo>
                    <a:pt x="1" y="191"/>
                  </a:lnTo>
                  <a:lnTo>
                    <a:pt x="6" y="179"/>
                  </a:lnTo>
                  <a:lnTo>
                    <a:pt x="12" y="169"/>
                  </a:lnTo>
                  <a:lnTo>
                    <a:pt x="19" y="157"/>
                  </a:lnTo>
                  <a:lnTo>
                    <a:pt x="28" y="144"/>
                  </a:lnTo>
                  <a:lnTo>
                    <a:pt x="36" y="136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2192" y="1266"/>
              <a:ext cx="312" cy="197"/>
            </a:xfrm>
            <a:custGeom>
              <a:avLst/>
              <a:gdLst/>
              <a:ahLst/>
              <a:cxnLst>
                <a:cxn ang="0">
                  <a:pos x="45" y="121"/>
                </a:cxn>
                <a:cxn ang="0">
                  <a:pos x="69" y="97"/>
                </a:cxn>
                <a:cxn ang="0">
                  <a:pos x="97" y="86"/>
                </a:cxn>
                <a:cxn ang="0">
                  <a:pos x="121" y="81"/>
                </a:cxn>
                <a:cxn ang="0">
                  <a:pos x="140" y="81"/>
                </a:cxn>
                <a:cxn ang="0">
                  <a:pos x="164" y="91"/>
                </a:cxn>
                <a:cxn ang="0">
                  <a:pos x="191" y="113"/>
                </a:cxn>
                <a:cxn ang="0">
                  <a:pos x="214" y="132"/>
                </a:cxn>
                <a:cxn ang="0">
                  <a:pos x="237" y="151"/>
                </a:cxn>
                <a:cxn ang="0">
                  <a:pos x="258" y="171"/>
                </a:cxn>
                <a:cxn ang="0">
                  <a:pos x="276" y="191"/>
                </a:cxn>
                <a:cxn ang="0">
                  <a:pos x="289" y="222"/>
                </a:cxn>
                <a:cxn ang="0">
                  <a:pos x="329" y="227"/>
                </a:cxn>
                <a:cxn ang="0">
                  <a:pos x="371" y="246"/>
                </a:cxn>
                <a:cxn ang="0">
                  <a:pos x="404" y="274"/>
                </a:cxn>
                <a:cxn ang="0">
                  <a:pos x="431" y="312"/>
                </a:cxn>
                <a:cxn ang="0">
                  <a:pos x="454" y="351"/>
                </a:cxn>
                <a:cxn ang="0">
                  <a:pos x="480" y="389"/>
                </a:cxn>
                <a:cxn ang="0">
                  <a:pos x="510" y="422"/>
                </a:cxn>
                <a:cxn ang="0">
                  <a:pos x="557" y="450"/>
                </a:cxn>
                <a:cxn ang="0">
                  <a:pos x="578" y="462"/>
                </a:cxn>
                <a:cxn ang="0">
                  <a:pos x="599" y="475"/>
                </a:cxn>
                <a:cxn ang="0">
                  <a:pos x="622" y="492"/>
                </a:cxn>
                <a:cxn ang="0">
                  <a:pos x="645" y="508"/>
                </a:cxn>
                <a:cxn ang="0">
                  <a:pos x="667" y="524"/>
                </a:cxn>
                <a:cxn ang="0">
                  <a:pos x="690" y="537"/>
                </a:cxn>
                <a:cxn ang="0">
                  <a:pos x="708" y="545"/>
                </a:cxn>
                <a:cxn ang="0">
                  <a:pos x="756" y="506"/>
                </a:cxn>
                <a:cxn ang="0">
                  <a:pos x="752" y="466"/>
                </a:cxn>
                <a:cxn ang="0">
                  <a:pos x="739" y="421"/>
                </a:cxn>
                <a:cxn ang="0">
                  <a:pos x="719" y="381"/>
                </a:cxn>
                <a:cxn ang="0">
                  <a:pos x="691" y="349"/>
                </a:cxn>
                <a:cxn ang="0">
                  <a:pos x="659" y="323"/>
                </a:cxn>
                <a:cxn ang="0">
                  <a:pos x="623" y="299"/>
                </a:cxn>
                <a:cxn ang="0">
                  <a:pos x="586" y="280"/>
                </a:cxn>
                <a:cxn ang="0">
                  <a:pos x="539" y="259"/>
                </a:cxn>
                <a:cxn ang="0">
                  <a:pos x="496" y="233"/>
                </a:cxn>
                <a:cxn ang="0">
                  <a:pos x="432" y="179"/>
                </a:cxn>
                <a:cxn ang="0">
                  <a:pos x="364" y="118"/>
                </a:cxn>
                <a:cxn ang="0">
                  <a:pos x="291" y="60"/>
                </a:cxn>
                <a:cxn ang="0">
                  <a:pos x="219" y="16"/>
                </a:cxn>
                <a:cxn ang="0">
                  <a:pos x="151" y="0"/>
                </a:cxn>
                <a:cxn ang="0">
                  <a:pos x="88" y="22"/>
                </a:cxn>
                <a:cxn ang="0">
                  <a:pos x="24" y="121"/>
                </a:cxn>
                <a:cxn ang="0">
                  <a:pos x="0" y="204"/>
                </a:cxn>
                <a:cxn ang="0">
                  <a:pos x="6" y="179"/>
                </a:cxn>
                <a:cxn ang="0">
                  <a:pos x="19" y="157"/>
                </a:cxn>
                <a:cxn ang="0">
                  <a:pos x="36" y="136"/>
                </a:cxn>
              </a:cxnLst>
              <a:rect l="0" t="0" r="r" b="b"/>
              <a:pathLst>
                <a:path w="756" h="546">
                  <a:moveTo>
                    <a:pt x="36" y="136"/>
                  </a:moveTo>
                  <a:lnTo>
                    <a:pt x="45" y="121"/>
                  </a:lnTo>
                  <a:lnTo>
                    <a:pt x="57" y="107"/>
                  </a:lnTo>
                  <a:lnTo>
                    <a:pt x="69" y="97"/>
                  </a:lnTo>
                  <a:lnTo>
                    <a:pt x="82" y="89"/>
                  </a:lnTo>
                  <a:lnTo>
                    <a:pt x="97" y="86"/>
                  </a:lnTo>
                  <a:lnTo>
                    <a:pt x="111" y="82"/>
                  </a:lnTo>
                  <a:lnTo>
                    <a:pt x="121" y="81"/>
                  </a:lnTo>
                  <a:lnTo>
                    <a:pt x="130" y="81"/>
                  </a:lnTo>
                  <a:lnTo>
                    <a:pt x="140" y="81"/>
                  </a:lnTo>
                  <a:lnTo>
                    <a:pt x="155" y="81"/>
                  </a:lnTo>
                  <a:lnTo>
                    <a:pt x="164" y="91"/>
                  </a:lnTo>
                  <a:lnTo>
                    <a:pt x="182" y="105"/>
                  </a:lnTo>
                  <a:lnTo>
                    <a:pt x="191" y="113"/>
                  </a:lnTo>
                  <a:lnTo>
                    <a:pt x="202" y="123"/>
                  </a:lnTo>
                  <a:lnTo>
                    <a:pt x="214" y="132"/>
                  </a:lnTo>
                  <a:lnTo>
                    <a:pt x="226" y="142"/>
                  </a:lnTo>
                  <a:lnTo>
                    <a:pt x="237" y="151"/>
                  </a:lnTo>
                  <a:lnTo>
                    <a:pt x="247" y="162"/>
                  </a:lnTo>
                  <a:lnTo>
                    <a:pt x="258" y="171"/>
                  </a:lnTo>
                  <a:lnTo>
                    <a:pt x="268" y="182"/>
                  </a:lnTo>
                  <a:lnTo>
                    <a:pt x="276" y="191"/>
                  </a:lnTo>
                  <a:lnTo>
                    <a:pt x="286" y="209"/>
                  </a:lnTo>
                  <a:lnTo>
                    <a:pt x="289" y="222"/>
                  </a:lnTo>
                  <a:lnTo>
                    <a:pt x="304" y="222"/>
                  </a:lnTo>
                  <a:lnTo>
                    <a:pt x="329" y="227"/>
                  </a:lnTo>
                  <a:lnTo>
                    <a:pt x="352" y="234"/>
                  </a:lnTo>
                  <a:lnTo>
                    <a:pt x="371" y="246"/>
                  </a:lnTo>
                  <a:lnTo>
                    <a:pt x="389" y="259"/>
                  </a:lnTo>
                  <a:lnTo>
                    <a:pt x="404" y="274"/>
                  </a:lnTo>
                  <a:lnTo>
                    <a:pt x="419" y="293"/>
                  </a:lnTo>
                  <a:lnTo>
                    <a:pt x="431" y="312"/>
                  </a:lnTo>
                  <a:lnTo>
                    <a:pt x="444" y="331"/>
                  </a:lnTo>
                  <a:lnTo>
                    <a:pt x="454" y="351"/>
                  </a:lnTo>
                  <a:lnTo>
                    <a:pt x="466" y="370"/>
                  </a:lnTo>
                  <a:lnTo>
                    <a:pt x="480" y="389"/>
                  </a:lnTo>
                  <a:lnTo>
                    <a:pt x="494" y="407"/>
                  </a:lnTo>
                  <a:lnTo>
                    <a:pt x="510" y="422"/>
                  </a:lnTo>
                  <a:lnTo>
                    <a:pt x="526" y="436"/>
                  </a:lnTo>
                  <a:lnTo>
                    <a:pt x="557" y="450"/>
                  </a:lnTo>
                  <a:lnTo>
                    <a:pt x="569" y="456"/>
                  </a:lnTo>
                  <a:lnTo>
                    <a:pt x="578" y="462"/>
                  </a:lnTo>
                  <a:lnTo>
                    <a:pt x="587" y="469"/>
                  </a:lnTo>
                  <a:lnTo>
                    <a:pt x="599" y="475"/>
                  </a:lnTo>
                  <a:lnTo>
                    <a:pt x="609" y="484"/>
                  </a:lnTo>
                  <a:lnTo>
                    <a:pt x="622" y="492"/>
                  </a:lnTo>
                  <a:lnTo>
                    <a:pt x="633" y="500"/>
                  </a:lnTo>
                  <a:lnTo>
                    <a:pt x="645" y="508"/>
                  </a:lnTo>
                  <a:lnTo>
                    <a:pt x="657" y="517"/>
                  </a:lnTo>
                  <a:lnTo>
                    <a:pt x="667" y="524"/>
                  </a:lnTo>
                  <a:lnTo>
                    <a:pt x="678" y="531"/>
                  </a:lnTo>
                  <a:lnTo>
                    <a:pt x="690" y="537"/>
                  </a:lnTo>
                  <a:lnTo>
                    <a:pt x="700" y="543"/>
                  </a:lnTo>
                  <a:lnTo>
                    <a:pt x="708" y="545"/>
                  </a:lnTo>
                  <a:lnTo>
                    <a:pt x="719" y="546"/>
                  </a:lnTo>
                  <a:lnTo>
                    <a:pt x="756" y="506"/>
                  </a:lnTo>
                  <a:lnTo>
                    <a:pt x="755" y="492"/>
                  </a:lnTo>
                  <a:lnTo>
                    <a:pt x="752" y="466"/>
                  </a:lnTo>
                  <a:lnTo>
                    <a:pt x="748" y="442"/>
                  </a:lnTo>
                  <a:lnTo>
                    <a:pt x="739" y="421"/>
                  </a:lnTo>
                  <a:lnTo>
                    <a:pt x="730" y="400"/>
                  </a:lnTo>
                  <a:lnTo>
                    <a:pt x="719" y="381"/>
                  </a:lnTo>
                  <a:lnTo>
                    <a:pt x="706" y="364"/>
                  </a:lnTo>
                  <a:lnTo>
                    <a:pt x="691" y="349"/>
                  </a:lnTo>
                  <a:lnTo>
                    <a:pt x="676" y="334"/>
                  </a:lnTo>
                  <a:lnTo>
                    <a:pt x="659" y="323"/>
                  </a:lnTo>
                  <a:lnTo>
                    <a:pt x="641" y="310"/>
                  </a:lnTo>
                  <a:lnTo>
                    <a:pt x="623" y="299"/>
                  </a:lnTo>
                  <a:lnTo>
                    <a:pt x="605" y="289"/>
                  </a:lnTo>
                  <a:lnTo>
                    <a:pt x="586" y="280"/>
                  </a:lnTo>
                  <a:lnTo>
                    <a:pt x="567" y="272"/>
                  </a:lnTo>
                  <a:lnTo>
                    <a:pt x="539" y="259"/>
                  </a:lnTo>
                  <a:lnTo>
                    <a:pt x="525" y="252"/>
                  </a:lnTo>
                  <a:lnTo>
                    <a:pt x="496" y="233"/>
                  </a:lnTo>
                  <a:lnTo>
                    <a:pt x="465" y="208"/>
                  </a:lnTo>
                  <a:lnTo>
                    <a:pt x="432" y="179"/>
                  </a:lnTo>
                  <a:lnTo>
                    <a:pt x="397" y="150"/>
                  </a:lnTo>
                  <a:lnTo>
                    <a:pt x="364" y="118"/>
                  </a:lnTo>
                  <a:lnTo>
                    <a:pt x="326" y="88"/>
                  </a:lnTo>
                  <a:lnTo>
                    <a:pt x="291" y="60"/>
                  </a:lnTo>
                  <a:lnTo>
                    <a:pt x="255" y="35"/>
                  </a:lnTo>
                  <a:lnTo>
                    <a:pt x="219" y="16"/>
                  </a:lnTo>
                  <a:lnTo>
                    <a:pt x="185" y="4"/>
                  </a:lnTo>
                  <a:lnTo>
                    <a:pt x="151" y="0"/>
                  </a:lnTo>
                  <a:lnTo>
                    <a:pt x="118" y="5"/>
                  </a:lnTo>
                  <a:lnTo>
                    <a:pt x="88" y="22"/>
                  </a:lnTo>
                  <a:lnTo>
                    <a:pt x="61" y="50"/>
                  </a:lnTo>
                  <a:lnTo>
                    <a:pt x="24" y="121"/>
                  </a:lnTo>
                  <a:lnTo>
                    <a:pt x="0" y="150"/>
                  </a:lnTo>
                  <a:lnTo>
                    <a:pt x="0" y="204"/>
                  </a:lnTo>
                  <a:lnTo>
                    <a:pt x="1" y="191"/>
                  </a:lnTo>
                  <a:lnTo>
                    <a:pt x="6" y="179"/>
                  </a:lnTo>
                  <a:lnTo>
                    <a:pt x="12" y="169"/>
                  </a:lnTo>
                  <a:lnTo>
                    <a:pt x="19" y="157"/>
                  </a:lnTo>
                  <a:lnTo>
                    <a:pt x="28" y="144"/>
                  </a:lnTo>
                  <a:lnTo>
                    <a:pt x="36" y="136"/>
                  </a:lnTo>
                  <a:lnTo>
                    <a:pt x="36" y="13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2448" y="1333"/>
              <a:ext cx="39" cy="223"/>
            </a:xfrm>
            <a:custGeom>
              <a:avLst/>
              <a:gdLst/>
              <a:ahLst/>
              <a:cxnLst>
                <a:cxn ang="0">
                  <a:pos x="20" y="617"/>
                </a:cxn>
                <a:cxn ang="0">
                  <a:pos x="19" y="601"/>
                </a:cxn>
                <a:cxn ang="0">
                  <a:pos x="19" y="566"/>
                </a:cxn>
                <a:cxn ang="0">
                  <a:pos x="17" y="530"/>
                </a:cxn>
                <a:cxn ang="0">
                  <a:pos x="16" y="489"/>
                </a:cxn>
                <a:cxn ang="0">
                  <a:pos x="12" y="448"/>
                </a:cxn>
                <a:cxn ang="0">
                  <a:pos x="10" y="404"/>
                </a:cxn>
                <a:cxn ang="0">
                  <a:pos x="6" y="360"/>
                </a:cxn>
                <a:cxn ang="0">
                  <a:pos x="4" y="316"/>
                </a:cxn>
                <a:cxn ang="0">
                  <a:pos x="1" y="272"/>
                </a:cxn>
                <a:cxn ang="0">
                  <a:pos x="0" y="228"/>
                </a:cxn>
                <a:cxn ang="0">
                  <a:pos x="0" y="185"/>
                </a:cxn>
                <a:cxn ang="0">
                  <a:pos x="0" y="145"/>
                </a:cxn>
                <a:cxn ang="0">
                  <a:pos x="1" y="107"/>
                </a:cxn>
                <a:cxn ang="0">
                  <a:pos x="5" y="72"/>
                </a:cxn>
                <a:cxn ang="0">
                  <a:pos x="10" y="41"/>
                </a:cxn>
                <a:cxn ang="0">
                  <a:pos x="20" y="0"/>
                </a:cxn>
                <a:cxn ang="0">
                  <a:pos x="80" y="69"/>
                </a:cxn>
                <a:cxn ang="0">
                  <a:pos x="92" y="534"/>
                </a:cxn>
                <a:cxn ang="0">
                  <a:pos x="81" y="546"/>
                </a:cxn>
                <a:cxn ang="0">
                  <a:pos x="72" y="553"/>
                </a:cxn>
                <a:cxn ang="0">
                  <a:pos x="63" y="563"/>
                </a:cxn>
                <a:cxn ang="0">
                  <a:pos x="54" y="575"/>
                </a:cxn>
                <a:cxn ang="0">
                  <a:pos x="43" y="585"/>
                </a:cxn>
                <a:cxn ang="0">
                  <a:pos x="32" y="600"/>
                </a:cxn>
                <a:cxn ang="0">
                  <a:pos x="20" y="617"/>
                </a:cxn>
              </a:cxnLst>
              <a:rect l="0" t="0" r="r" b="b"/>
              <a:pathLst>
                <a:path w="92" h="617">
                  <a:moveTo>
                    <a:pt x="20" y="617"/>
                  </a:moveTo>
                  <a:lnTo>
                    <a:pt x="19" y="601"/>
                  </a:lnTo>
                  <a:lnTo>
                    <a:pt x="19" y="566"/>
                  </a:lnTo>
                  <a:lnTo>
                    <a:pt x="17" y="530"/>
                  </a:lnTo>
                  <a:lnTo>
                    <a:pt x="16" y="489"/>
                  </a:lnTo>
                  <a:lnTo>
                    <a:pt x="12" y="448"/>
                  </a:lnTo>
                  <a:lnTo>
                    <a:pt x="10" y="404"/>
                  </a:lnTo>
                  <a:lnTo>
                    <a:pt x="6" y="360"/>
                  </a:lnTo>
                  <a:lnTo>
                    <a:pt x="4" y="316"/>
                  </a:lnTo>
                  <a:lnTo>
                    <a:pt x="1" y="272"/>
                  </a:lnTo>
                  <a:lnTo>
                    <a:pt x="0" y="228"/>
                  </a:lnTo>
                  <a:lnTo>
                    <a:pt x="0" y="185"/>
                  </a:lnTo>
                  <a:lnTo>
                    <a:pt x="0" y="145"/>
                  </a:lnTo>
                  <a:lnTo>
                    <a:pt x="1" y="107"/>
                  </a:lnTo>
                  <a:lnTo>
                    <a:pt x="5" y="72"/>
                  </a:lnTo>
                  <a:lnTo>
                    <a:pt x="10" y="41"/>
                  </a:lnTo>
                  <a:lnTo>
                    <a:pt x="20" y="0"/>
                  </a:lnTo>
                  <a:lnTo>
                    <a:pt x="80" y="69"/>
                  </a:lnTo>
                  <a:lnTo>
                    <a:pt x="92" y="534"/>
                  </a:lnTo>
                  <a:lnTo>
                    <a:pt x="81" y="546"/>
                  </a:lnTo>
                  <a:lnTo>
                    <a:pt x="72" y="553"/>
                  </a:lnTo>
                  <a:lnTo>
                    <a:pt x="63" y="563"/>
                  </a:lnTo>
                  <a:lnTo>
                    <a:pt x="54" y="575"/>
                  </a:lnTo>
                  <a:lnTo>
                    <a:pt x="43" y="585"/>
                  </a:lnTo>
                  <a:lnTo>
                    <a:pt x="32" y="600"/>
                  </a:lnTo>
                  <a:lnTo>
                    <a:pt x="20" y="617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2448" y="1333"/>
              <a:ext cx="39" cy="223"/>
            </a:xfrm>
            <a:custGeom>
              <a:avLst/>
              <a:gdLst/>
              <a:ahLst/>
              <a:cxnLst>
                <a:cxn ang="0">
                  <a:pos x="20" y="617"/>
                </a:cxn>
                <a:cxn ang="0">
                  <a:pos x="19" y="601"/>
                </a:cxn>
                <a:cxn ang="0">
                  <a:pos x="19" y="566"/>
                </a:cxn>
                <a:cxn ang="0">
                  <a:pos x="17" y="530"/>
                </a:cxn>
                <a:cxn ang="0">
                  <a:pos x="16" y="489"/>
                </a:cxn>
                <a:cxn ang="0">
                  <a:pos x="12" y="448"/>
                </a:cxn>
                <a:cxn ang="0">
                  <a:pos x="10" y="404"/>
                </a:cxn>
                <a:cxn ang="0">
                  <a:pos x="6" y="360"/>
                </a:cxn>
                <a:cxn ang="0">
                  <a:pos x="4" y="316"/>
                </a:cxn>
                <a:cxn ang="0">
                  <a:pos x="1" y="272"/>
                </a:cxn>
                <a:cxn ang="0">
                  <a:pos x="0" y="228"/>
                </a:cxn>
                <a:cxn ang="0">
                  <a:pos x="0" y="185"/>
                </a:cxn>
                <a:cxn ang="0">
                  <a:pos x="0" y="145"/>
                </a:cxn>
                <a:cxn ang="0">
                  <a:pos x="1" y="107"/>
                </a:cxn>
                <a:cxn ang="0">
                  <a:pos x="5" y="72"/>
                </a:cxn>
                <a:cxn ang="0">
                  <a:pos x="10" y="41"/>
                </a:cxn>
                <a:cxn ang="0">
                  <a:pos x="20" y="0"/>
                </a:cxn>
                <a:cxn ang="0">
                  <a:pos x="80" y="69"/>
                </a:cxn>
                <a:cxn ang="0">
                  <a:pos x="92" y="534"/>
                </a:cxn>
                <a:cxn ang="0">
                  <a:pos x="81" y="546"/>
                </a:cxn>
                <a:cxn ang="0">
                  <a:pos x="72" y="553"/>
                </a:cxn>
                <a:cxn ang="0">
                  <a:pos x="63" y="563"/>
                </a:cxn>
                <a:cxn ang="0">
                  <a:pos x="54" y="575"/>
                </a:cxn>
                <a:cxn ang="0">
                  <a:pos x="43" y="585"/>
                </a:cxn>
                <a:cxn ang="0">
                  <a:pos x="32" y="600"/>
                </a:cxn>
                <a:cxn ang="0">
                  <a:pos x="20" y="617"/>
                </a:cxn>
                <a:cxn ang="0">
                  <a:pos x="20" y="617"/>
                </a:cxn>
              </a:cxnLst>
              <a:rect l="0" t="0" r="r" b="b"/>
              <a:pathLst>
                <a:path w="92" h="617">
                  <a:moveTo>
                    <a:pt x="20" y="617"/>
                  </a:moveTo>
                  <a:lnTo>
                    <a:pt x="19" y="601"/>
                  </a:lnTo>
                  <a:lnTo>
                    <a:pt x="19" y="566"/>
                  </a:lnTo>
                  <a:lnTo>
                    <a:pt x="17" y="530"/>
                  </a:lnTo>
                  <a:lnTo>
                    <a:pt x="16" y="489"/>
                  </a:lnTo>
                  <a:lnTo>
                    <a:pt x="12" y="448"/>
                  </a:lnTo>
                  <a:lnTo>
                    <a:pt x="10" y="404"/>
                  </a:lnTo>
                  <a:lnTo>
                    <a:pt x="6" y="360"/>
                  </a:lnTo>
                  <a:lnTo>
                    <a:pt x="4" y="316"/>
                  </a:lnTo>
                  <a:lnTo>
                    <a:pt x="1" y="272"/>
                  </a:lnTo>
                  <a:lnTo>
                    <a:pt x="0" y="228"/>
                  </a:lnTo>
                  <a:lnTo>
                    <a:pt x="0" y="185"/>
                  </a:lnTo>
                  <a:lnTo>
                    <a:pt x="0" y="145"/>
                  </a:lnTo>
                  <a:lnTo>
                    <a:pt x="1" y="107"/>
                  </a:lnTo>
                  <a:lnTo>
                    <a:pt x="5" y="72"/>
                  </a:lnTo>
                  <a:lnTo>
                    <a:pt x="10" y="41"/>
                  </a:lnTo>
                  <a:lnTo>
                    <a:pt x="20" y="0"/>
                  </a:lnTo>
                  <a:lnTo>
                    <a:pt x="80" y="69"/>
                  </a:lnTo>
                  <a:lnTo>
                    <a:pt x="92" y="534"/>
                  </a:lnTo>
                  <a:lnTo>
                    <a:pt x="81" y="546"/>
                  </a:lnTo>
                  <a:lnTo>
                    <a:pt x="72" y="553"/>
                  </a:lnTo>
                  <a:lnTo>
                    <a:pt x="63" y="563"/>
                  </a:lnTo>
                  <a:lnTo>
                    <a:pt x="54" y="575"/>
                  </a:lnTo>
                  <a:lnTo>
                    <a:pt x="43" y="585"/>
                  </a:lnTo>
                  <a:lnTo>
                    <a:pt x="32" y="600"/>
                  </a:lnTo>
                  <a:lnTo>
                    <a:pt x="20" y="617"/>
                  </a:lnTo>
                  <a:lnTo>
                    <a:pt x="20" y="61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2378" y="1918"/>
              <a:ext cx="91" cy="275"/>
            </a:xfrm>
            <a:custGeom>
              <a:avLst/>
              <a:gdLst/>
              <a:ahLst/>
              <a:cxnLst>
                <a:cxn ang="0">
                  <a:pos x="217" y="743"/>
                </a:cxn>
                <a:cxn ang="0">
                  <a:pos x="215" y="710"/>
                </a:cxn>
                <a:cxn ang="0">
                  <a:pos x="213" y="672"/>
                </a:cxn>
                <a:cxn ang="0">
                  <a:pos x="213" y="633"/>
                </a:cxn>
                <a:cxn ang="0">
                  <a:pos x="213" y="593"/>
                </a:cxn>
                <a:cxn ang="0">
                  <a:pos x="213" y="554"/>
                </a:cxn>
                <a:cxn ang="0">
                  <a:pos x="216" y="518"/>
                </a:cxn>
                <a:cxn ang="0">
                  <a:pos x="222" y="476"/>
                </a:cxn>
                <a:cxn ang="0">
                  <a:pos x="210" y="457"/>
                </a:cxn>
                <a:cxn ang="0">
                  <a:pos x="198" y="435"/>
                </a:cxn>
                <a:cxn ang="0">
                  <a:pos x="190" y="413"/>
                </a:cxn>
                <a:cxn ang="0">
                  <a:pos x="184" y="361"/>
                </a:cxn>
                <a:cxn ang="0">
                  <a:pos x="171" y="310"/>
                </a:cxn>
                <a:cxn ang="0">
                  <a:pos x="152" y="257"/>
                </a:cxn>
                <a:cxn ang="0">
                  <a:pos x="131" y="206"/>
                </a:cxn>
                <a:cxn ang="0">
                  <a:pos x="109" y="155"/>
                </a:cxn>
                <a:cxn ang="0">
                  <a:pos x="86" y="105"/>
                </a:cxn>
                <a:cxn ang="0">
                  <a:pos x="64" y="58"/>
                </a:cxn>
                <a:cxn ang="0">
                  <a:pos x="32" y="0"/>
                </a:cxn>
                <a:cxn ang="0">
                  <a:pos x="12" y="37"/>
                </a:cxn>
                <a:cxn ang="0">
                  <a:pos x="3" y="71"/>
                </a:cxn>
                <a:cxn ang="0">
                  <a:pos x="0" y="109"/>
                </a:cxn>
                <a:cxn ang="0">
                  <a:pos x="1" y="150"/>
                </a:cxn>
                <a:cxn ang="0">
                  <a:pos x="4" y="189"/>
                </a:cxn>
                <a:cxn ang="0">
                  <a:pos x="10" y="247"/>
                </a:cxn>
                <a:cxn ang="0">
                  <a:pos x="13" y="289"/>
                </a:cxn>
                <a:cxn ang="0">
                  <a:pos x="27" y="314"/>
                </a:cxn>
                <a:cxn ang="0">
                  <a:pos x="32" y="347"/>
                </a:cxn>
                <a:cxn ang="0">
                  <a:pos x="31" y="381"/>
                </a:cxn>
                <a:cxn ang="0">
                  <a:pos x="32" y="419"/>
                </a:cxn>
                <a:cxn ang="0">
                  <a:pos x="38" y="448"/>
                </a:cxn>
                <a:cxn ang="0">
                  <a:pos x="45" y="477"/>
                </a:cxn>
                <a:cxn ang="0">
                  <a:pos x="51" y="496"/>
                </a:cxn>
                <a:cxn ang="0">
                  <a:pos x="56" y="516"/>
                </a:cxn>
                <a:cxn ang="0">
                  <a:pos x="61" y="536"/>
                </a:cxn>
                <a:cxn ang="0">
                  <a:pos x="62" y="555"/>
                </a:cxn>
                <a:cxn ang="0">
                  <a:pos x="73" y="582"/>
                </a:cxn>
                <a:cxn ang="0">
                  <a:pos x="86" y="609"/>
                </a:cxn>
                <a:cxn ang="0">
                  <a:pos x="94" y="631"/>
                </a:cxn>
                <a:cxn ang="0">
                  <a:pos x="101" y="653"/>
                </a:cxn>
                <a:cxn ang="0">
                  <a:pos x="107" y="677"/>
                </a:cxn>
                <a:cxn ang="0">
                  <a:pos x="112" y="696"/>
                </a:cxn>
                <a:cxn ang="0">
                  <a:pos x="123" y="723"/>
                </a:cxn>
                <a:cxn ang="0">
                  <a:pos x="147" y="743"/>
                </a:cxn>
                <a:cxn ang="0">
                  <a:pos x="173" y="757"/>
                </a:cxn>
                <a:cxn ang="0">
                  <a:pos x="201" y="764"/>
                </a:cxn>
              </a:cxnLst>
              <a:rect l="0" t="0" r="r" b="b"/>
              <a:pathLst>
                <a:path w="222" h="764">
                  <a:moveTo>
                    <a:pt x="222" y="764"/>
                  </a:moveTo>
                  <a:lnTo>
                    <a:pt x="217" y="743"/>
                  </a:lnTo>
                  <a:lnTo>
                    <a:pt x="216" y="727"/>
                  </a:lnTo>
                  <a:lnTo>
                    <a:pt x="215" y="710"/>
                  </a:lnTo>
                  <a:lnTo>
                    <a:pt x="213" y="691"/>
                  </a:lnTo>
                  <a:lnTo>
                    <a:pt x="213" y="672"/>
                  </a:lnTo>
                  <a:lnTo>
                    <a:pt x="213" y="653"/>
                  </a:lnTo>
                  <a:lnTo>
                    <a:pt x="213" y="633"/>
                  </a:lnTo>
                  <a:lnTo>
                    <a:pt x="213" y="614"/>
                  </a:lnTo>
                  <a:lnTo>
                    <a:pt x="213" y="593"/>
                  </a:lnTo>
                  <a:lnTo>
                    <a:pt x="213" y="574"/>
                  </a:lnTo>
                  <a:lnTo>
                    <a:pt x="213" y="554"/>
                  </a:lnTo>
                  <a:lnTo>
                    <a:pt x="215" y="535"/>
                  </a:lnTo>
                  <a:lnTo>
                    <a:pt x="216" y="518"/>
                  </a:lnTo>
                  <a:lnTo>
                    <a:pt x="217" y="499"/>
                  </a:lnTo>
                  <a:lnTo>
                    <a:pt x="222" y="476"/>
                  </a:lnTo>
                  <a:lnTo>
                    <a:pt x="216" y="466"/>
                  </a:lnTo>
                  <a:lnTo>
                    <a:pt x="210" y="457"/>
                  </a:lnTo>
                  <a:lnTo>
                    <a:pt x="205" y="446"/>
                  </a:lnTo>
                  <a:lnTo>
                    <a:pt x="198" y="435"/>
                  </a:lnTo>
                  <a:lnTo>
                    <a:pt x="190" y="425"/>
                  </a:lnTo>
                  <a:lnTo>
                    <a:pt x="190" y="413"/>
                  </a:lnTo>
                  <a:lnTo>
                    <a:pt x="186" y="387"/>
                  </a:lnTo>
                  <a:lnTo>
                    <a:pt x="184" y="361"/>
                  </a:lnTo>
                  <a:lnTo>
                    <a:pt x="177" y="335"/>
                  </a:lnTo>
                  <a:lnTo>
                    <a:pt x="171" y="310"/>
                  </a:lnTo>
                  <a:lnTo>
                    <a:pt x="161" y="284"/>
                  </a:lnTo>
                  <a:lnTo>
                    <a:pt x="152" y="257"/>
                  </a:lnTo>
                  <a:lnTo>
                    <a:pt x="142" y="231"/>
                  </a:lnTo>
                  <a:lnTo>
                    <a:pt x="131" y="206"/>
                  </a:lnTo>
                  <a:lnTo>
                    <a:pt x="119" y="181"/>
                  </a:lnTo>
                  <a:lnTo>
                    <a:pt x="109" y="155"/>
                  </a:lnTo>
                  <a:lnTo>
                    <a:pt x="97" y="130"/>
                  </a:lnTo>
                  <a:lnTo>
                    <a:pt x="86" y="105"/>
                  </a:lnTo>
                  <a:lnTo>
                    <a:pt x="74" y="82"/>
                  </a:lnTo>
                  <a:lnTo>
                    <a:pt x="64" y="58"/>
                  </a:lnTo>
                  <a:lnTo>
                    <a:pt x="51" y="22"/>
                  </a:lnTo>
                  <a:lnTo>
                    <a:pt x="32" y="0"/>
                  </a:lnTo>
                  <a:lnTo>
                    <a:pt x="18" y="21"/>
                  </a:lnTo>
                  <a:lnTo>
                    <a:pt x="12" y="37"/>
                  </a:lnTo>
                  <a:lnTo>
                    <a:pt x="6" y="53"/>
                  </a:lnTo>
                  <a:lnTo>
                    <a:pt x="3" y="71"/>
                  </a:lnTo>
                  <a:lnTo>
                    <a:pt x="1" y="90"/>
                  </a:lnTo>
                  <a:lnTo>
                    <a:pt x="0" y="109"/>
                  </a:lnTo>
                  <a:lnTo>
                    <a:pt x="1" y="129"/>
                  </a:lnTo>
                  <a:lnTo>
                    <a:pt x="1" y="150"/>
                  </a:lnTo>
                  <a:lnTo>
                    <a:pt x="2" y="169"/>
                  </a:lnTo>
                  <a:lnTo>
                    <a:pt x="4" y="189"/>
                  </a:lnTo>
                  <a:lnTo>
                    <a:pt x="6" y="211"/>
                  </a:lnTo>
                  <a:lnTo>
                    <a:pt x="10" y="247"/>
                  </a:lnTo>
                  <a:lnTo>
                    <a:pt x="12" y="265"/>
                  </a:lnTo>
                  <a:lnTo>
                    <a:pt x="13" y="289"/>
                  </a:lnTo>
                  <a:lnTo>
                    <a:pt x="20" y="299"/>
                  </a:lnTo>
                  <a:lnTo>
                    <a:pt x="27" y="314"/>
                  </a:lnTo>
                  <a:lnTo>
                    <a:pt x="30" y="330"/>
                  </a:lnTo>
                  <a:lnTo>
                    <a:pt x="32" y="347"/>
                  </a:lnTo>
                  <a:lnTo>
                    <a:pt x="32" y="364"/>
                  </a:lnTo>
                  <a:lnTo>
                    <a:pt x="31" y="381"/>
                  </a:lnTo>
                  <a:lnTo>
                    <a:pt x="30" y="398"/>
                  </a:lnTo>
                  <a:lnTo>
                    <a:pt x="32" y="419"/>
                  </a:lnTo>
                  <a:lnTo>
                    <a:pt x="34" y="432"/>
                  </a:lnTo>
                  <a:lnTo>
                    <a:pt x="38" y="448"/>
                  </a:lnTo>
                  <a:lnTo>
                    <a:pt x="43" y="467"/>
                  </a:lnTo>
                  <a:lnTo>
                    <a:pt x="45" y="477"/>
                  </a:lnTo>
                  <a:lnTo>
                    <a:pt x="48" y="486"/>
                  </a:lnTo>
                  <a:lnTo>
                    <a:pt x="51" y="496"/>
                  </a:lnTo>
                  <a:lnTo>
                    <a:pt x="54" y="506"/>
                  </a:lnTo>
                  <a:lnTo>
                    <a:pt x="56" y="516"/>
                  </a:lnTo>
                  <a:lnTo>
                    <a:pt x="57" y="525"/>
                  </a:lnTo>
                  <a:lnTo>
                    <a:pt x="61" y="536"/>
                  </a:lnTo>
                  <a:lnTo>
                    <a:pt x="61" y="545"/>
                  </a:lnTo>
                  <a:lnTo>
                    <a:pt x="62" y="555"/>
                  </a:lnTo>
                  <a:lnTo>
                    <a:pt x="63" y="569"/>
                  </a:lnTo>
                  <a:lnTo>
                    <a:pt x="73" y="582"/>
                  </a:lnTo>
                  <a:lnTo>
                    <a:pt x="81" y="598"/>
                  </a:lnTo>
                  <a:lnTo>
                    <a:pt x="86" y="609"/>
                  </a:lnTo>
                  <a:lnTo>
                    <a:pt x="89" y="620"/>
                  </a:lnTo>
                  <a:lnTo>
                    <a:pt x="94" y="631"/>
                  </a:lnTo>
                  <a:lnTo>
                    <a:pt x="98" y="643"/>
                  </a:lnTo>
                  <a:lnTo>
                    <a:pt x="101" y="653"/>
                  </a:lnTo>
                  <a:lnTo>
                    <a:pt x="105" y="665"/>
                  </a:lnTo>
                  <a:lnTo>
                    <a:pt x="107" y="677"/>
                  </a:lnTo>
                  <a:lnTo>
                    <a:pt x="110" y="686"/>
                  </a:lnTo>
                  <a:lnTo>
                    <a:pt x="112" y="696"/>
                  </a:lnTo>
                  <a:lnTo>
                    <a:pt x="115" y="714"/>
                  </a:lnTo>
                  <a:lnTo>
                    <a:pt x="123" y="723"/>
                  </a:lnTo>
                  <a:lnTo>
                    <a:pt x="135" y="735"/>
                  </a:lnTo>
                  <a:lnTo>
                    <a:pt x="147" y="743"/>
                  </a:lnTo>
                  <a:lnTo>
                    <a:pt x="159" y="751"/>
                  </a:lnTo>
                  <a:lnTo>
                    <a:pt x="173" y="757"/>
                  </a:lnTo>
                  <a:lnTo>
                    <a:pt x="186" y="761"/>
                  </a:lnTo>
                  <a:lnTo>
                    <a:pt x="201" y="764"/>
                  </a:lnTo>
                  <a:lnTo>
                    <a:pt x="222" y="764"/>
                  </a:lnTo>
                  <a:close/>
                </a:path>
              </a:pathLst>
            </a:custGeom>
            <a:solidFill>
              <a:srgbClr val="8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2378" y="1918"/>
              <a:ext cx="91" cy="275"/>
            </a:xfrm>
            <a:custGeom>
              <a:avLst/>
              <a:gdLst/>
              <a:ahLst/>
              <a:cxnLst>
                <a:cxn ang="0">
                  <a:pos x="217" y="743"/>
                </a:cxn>
                <a:cxn ang="0">
                  <a:pos x="215" y="710"/>
                </a:cxn>
                <a:cxn ang="0">
                  <a:pos x="213" y="672"/>
                </a:cxn>
                <a:cxn ang="0">
                  <a:pos x="213" y="633"/>
                </a:cxn>
                <a:cxn ang="0">
                  <a:pos x="213" y="593"/>
                </a:cxn>
                <a:cxn ang="0">
                  <a:pos x="213" y="554"/>
                </a:cxn>
                <a:cxn ang="0">
                  <a:pos x="216" y="518"/>
                </a:cxn>
                <a:cxn ang="0">
                  <a:pos x="222" y="476"/>
                </a:cxn>
                <a:cxn ang="0">
                  <a:pos x="210" y="457"/>
                </a:cxn>
                <a:cxn ang="0">
                  <a:pos x="198" y="435"/>
                </a:cxn>
                <a:cxn ang="0">
                  <a:pos x="190" y="413"/>
                </a:cxn>
                <a:cxn ang="0">
                  <a:pos x="184" y="361"/>
                </a:cxn>
                <a:cxn ang="0">
                  <a:pos x="171" y="310"/>
                </a:cxn>
                <a:cxn ang="0">
                  <a:pos x="152" y="257"/>
                </a:cxn>
                <a:cxn ang="0">
                  <a:pos x="131" y="206"/>
                </a:cxn>
                <a:cxn ang="0">
                  <a:pos x="109" y="155"/>
                </a:cxn>
                <a:cxn ang="0">
                  <a:pos x="86" y="105"/>
                </a:cxn>
                <a:cxn ang="0">
                  <a:pos x="64" y="58"/>
                </a:cxn>
                <a:cxn ang="0">
                  <a:pos x="32" y="0"/>
                </a:cxn>
                <a:cxn ang="0">
                  <a:pos x="12" y="37"/>
                </a:cxn>
                <a:cxn ang="0">
                  <a:pos x="3" y="71"/>
                </a:cxn>
                <a:cxn ang="0">
                  <a:pos x="0" y="109"/>
                </a:cxn>
                <a:cxn ang="0">
                  <a:pos x="1" y="150"/>
                </a:cxn>
                <a:cxn ang="0">
                  <a:pos x="4" y="189"/>
                </a:cxn>
                <a:cxn ang="0">
                  <a:pos x="10" y="247"/>
                </a:cxn>
                <a:cxn ang="0">
                  <a:pos x="13" y="289"/>
                </a:cxn>
                <a:cxn ang="0">
                  <a:pos x="27" y="314"/>
                </a:cxn>
                <a:cxn ang="0">
                  <a:pos x="32" y="347"/>
                </a:cxn>
                <a:cxn ang="0">
                  <a:pos x="31" y="381"/>
                </a:cxn>
                <a:cxn ang="0">
                  <a:pos x="32" y="419"/>
                </a:cxn>
                <a:cxn ang="0">
                  <a:pos x="38" y="448"/>
                </a:cxn>
                <a:cxn ang="0">
                  <a:pos x="45" y="477"/>
                </a:cxn>
                <a:cxn ang="0">
                  <a:pos x="51" y="496"/>
                </a:cxn>
                <a:cxn ang="0">
                  <a:pos x="56" y="516"/>
                </a:cxn>
                <a:cxn ang="0">
                  <a:pos x="61" y="536"/>
                </a:cxn>
                <a:cxn ang="0">
                  <a:pos x="62" y="555"/>
                </a:cxn>
                <a:cxn ang="0">
                  <a:pos x="73" y="582"/>
                </a:cxn>
                <a:cxn ang="0">
                  <a:pos x="86" y="609"/>
                </a:cxn>
                <a:cxn ang="0">
                  <a:pos x="94" y="631"/>
                </a:cxn>
                <a:cxn ang="0">
                  <a:pos x="101" y="653"/>
                </a:cxn>
                <a:cxn ang="0">
                  <a:pos x="107" y="677"/>
                </a:cxn>
                <a:cxn ang="0">
                  <a:pos x="112" y="696"/>
                </a:cxn>
                <a:cxn ang="0">
                  <a:pos x="123" y="723"/>
                </a:cxn>
                <a:cxn ang="0">
                  <a:pos x="147" y="743"/>
                </a:cxn>
                <a:cxn ang="0">
                  <a:pos x="173" y="757"/>
                </a:cxn>
                <a:cxn ang="0">
                  <a:pos x="201" y="764"/>
                </a:cxn>
                <a:cxn ang="0">
                  <a:pos x="222" y="764"/>
                </a:cxn>
              </a:cxnLst>
              <a:rect l="0" t="0" r="r" b="b"/>
              <a:pathLst>
                <a:path w="222" h="764">
                  <a:moveTo>
                    <a:pt x="222" y="764"/>
                  </a:moveTo>
                  <a:lnTo>
                    <a:pt x="217" y="743"/>
                  </a:lnTo>
                  <a:lnTo>
                    <a:pt x="216" y="727"/>
                  </a:lnTo>
                  <a:lnTo>
                    <a:pt x="215" y="710"/>
                  </a:lnTo>
                  <a:lnTo>
                    <a:pt x="213" y="691"/>
                  </a:lnTo>
                  <a:lnTo>
                    <a:pt x="213" y="672"/>
                  </a:lnTo>
                  <a:lnTo>
                    <a:pt x="213" y="653"/>
                  </a:lnTo>
                  <a:lnTo>
                    <a:pt x="213" y="633"/>
                  </a:lnTo>
                  <a:lnTo>
                    <a:pt x="213" y="614"/>
                  </a:lnTo>
                  <a:lnTo>
                    <a:pt x="213" y="593"/>
                  </a:lnTo>
                  <a:lnTo>
                    <a:pt x="213" y="574"/>
                  </a:lnTo>
                  <a:lnTo>
                    <a:pt x="213" y="554"/>
                  </a:lnTo>
                  <a:lnTo>
                    <a:pt x="215" y="535"/>
                  </a:lnTo>
                  <a:lnTo>
                    <a:pt x="216" y="518"/>
                  </a:lnTo>
                  <a:lnTo>
                    <a:pt x="217" y="499"/>
                  </a:lnTo>
                  <a:lnTo>
                    <a:pt x="222" y="476"/>
                  </a:lnTo>
                  <a:lnTo>
                    <a:pt x="216" y="466"/>
                  </a:lnTo>
                  <a:lnTo>
                    <a:pt x="210" y="457"/>
                  </a:lnTo>
                  <a:lnTo>
                    <a:pt x="205" y="446"/>
                  </a:lnTo>
                  <a:lnTo>
                    <a:pt x="198" y="435"/>
                  </a:lnTo>
                  <a:lnTo>
                    <a:pt x="190" y="425"/>
                  </a:lnTo>
                  <a:lnTo>
                    <a:pt x="190" y="413"/>
                  </a:lnTo>
                  <a:lnTo>
                    <a:pt x="186" y="387"/>
                  </a:lnTo>
                  <a:lnTo>
                    <a:pt x="184" y="361"/>
                  </a:lnTo>
                  <a:lnTo>
                    <a:pt x="177" y="335"/>
                  </a:lnTo>
                  <a:lnTo>
                    <a:pt x="171" y="310"/>
                  </a:lnTo>
                  <a:lnTo>
                    <a:pt x="161" y="284"/>
                  </a:lnTo>
                  <a:lnTo>
                    <a:pt x="152" y="257"/>
                  </a:lnTo>
                  <a:lnTo>
                    <a:pt x="142" y="231"/>
                  </a:lnTo>
                  <a:lnTo>
                    <a:pt x="131" y="206"/>
                  </a:lnTo>
                  <a:lnTo>
                    <a:pt x="119" y="181"/>
                  </a:lnTo>
                  <a:lnTo>
                    <a:pt x="109" y="155"/>
                  </a:lnTo>
                  <a:lnTo>
                    <a:pt x="97" y="130"/>
                  </a:lnTo>
                  <a:lnTo>
                    <a:pt x="86" y="105"/>
                  </a:lnTo>
                  <a:lnTo>
                    <a:pt x="74" y="82"/>
                  </a:lnTo>
                  <a:lnTo>
                    <a:pt x="64" y="58"/>
                  </a:lnTo>
                  <a:lnTo>
                    <a:pt x="51" y="22"/>
                  </a:lnTo>
                  <a:lnTo>
                    <a:pt x="32" y="0"/>
                  </a:lnTo>
                  <a:lnTo>
                    <a:pt x="18" y="21"/>
                  </a:lnTo>
                  <a:lnTo>
                    <a:pt x="12" y="37"/>
                  </a:lnTo>
                  <a:lnTo>
                    <a:pt x="6" y="53"/>
                  </a:lnTo>
                  <a:lnTo>
                    <a:pt x="3" y="71"/>
                  </a:lnTo>
                  <a:lnTo>
                    <a:pt x="1" y="90"/>
                  </a:lnTo>
                  <a:lnTo>
                    <a:pt x="0" y="109"/>
                  </a:lnTo>
                  <a:lnTo>
                    <a:pt x="1" y="129"/>
                  </a:lnTo>
                  <a:lnTo>
                    <a:pt x="1" y="150"/>
                  </a:lnTo>
                  <a:lnTo>
                    <a:pt x="2" y="169"/>
                  </a:lnTo>
                  <a:lnTo>
                    <a:pt x="4" y="189"/>
                  </a:lnTo>
                  <a:lnTo>
                    <a:pt x="6" y="211"/>
                  </a:lnTo>
                  <a:lnTo>
                    <a:pt x="10" y="247"/>
                  </a:lnTo>
                  <a:lnTo>
                    <a:pt x="12" y="265"/>
                  </a:lnTo>
                  <a:lnTo>
                    <a:pt x="13" y="289"/>
                  </a:lnTo>
                  <a:lnTo>
                    <a:pt x="20" y="299"/>
                  </a:lnTo>
                  <a:lnTo>
                    <a:pt x="27" y="314"/>
                  </a:lnTo>
                  <a:lnTo>
                    <a:pt x="30" y="330"/>
                  </a:lnTo>
                  <a:lnTo>
                    <a:pt x="32" y="347"/>
                  </a:lnTo>
                  <a:lnTo>
                    <a:pt x="32" y="364"/>
                  </a:lnTo>
                  <a:lnTo>
                    <a:pt x="31" y="381"/>
                  </a:lnTo>
                  <a:lnTo>
                    <a:pt x="30" y="398"/>
                  </a:lnTo>
                  <a:lnTo>
                    <a:pt x="32" y="419"/>
                  </a:lnTo>
                  <a:lnTo>
                    <a:pt x="34" y="432"/>
                  </a:lnTo>
                  <a:lnTo>
                    <a:pt x="38" y="448"/>
                  </a:lnTo>
                  <a:lnTo>
                    <a:pt x="43" y="467"/>
                  </a:lnTo>
                  <a:lnTo>
                    <a:pt x="45" y="477"/>
                  </a:lnTo>
                  <a:lnTo>
                    <a:pt x="48" y="486"/>
                  </a:lnTo>
                  <a:lnTo>
                    <a:pt x="51" y="496"/>
                  </a:lnTo>
                  <a:lnTo>
                    <a:pt x="54" y="506"/>
                  </a:lnTo>
                  <a:lnTo>
                    <a:pt x="56" y="516"/>
                  </a:lnTo>
                  <a:lnTo>
                    <a:pt x="57" y="525"/>
                  </a:lnTo>
                  <a:lnTo>
                    <a:pt x="61" y="536"/>
                  </a:lnTo>
                  <a:lnTo>
                    <a:pt x="61" y="545"/>
                  </a:lnTo>
                  <a:lnTo>
                    <a:pt x="62" y="555"/>
                  </a:lnTo>
                  <a:lnTo>
                    <a:pt x="63" y="569"/>
                  </a:lnTo>
                  <a:lnTo>
                    <a:pt x="73" y="582"/>
                  </a:lnTo>
                  <a:lnTo>
                    <a:pt x="81" y="598"/>
                  </a:lnTo>
                  <a:lnTo>
                    <a:pt x="86" y="609"/>
                  </a:lnTo>
                  <a:lnTo>
                    <a:pt x="89" y="620"/>
                  </a:lnTo>
                  <a:lnTo>
                    <a:pt x="94" y="631"/>
                  </a:lnTo>
                  <a:lnTo>
                    <a:pt x="98" y="643"/>
                  </a:lnTo>
                  <a:lnTo>
                    <a:pt x="101" y="653"/>
                  </a:lnTo>
                  <a:lnTo>
                    <a:pt x="105" y="665"/>
                  </a:lnTo>
                  <a:lnTo>
                    <a:pt x="107" y="677"/>
                  </a:lnTo>
                  <a:lnTo>
                    <a:pt x="110" y="686"/>
                  </a:lnTo>
                  <a:lnTo>
                    <a:pt x="112" y="696"/>
                  </a:lnTo>
                  <a:lnTo>
                    <a:pt x="115" y="714"/>
                  </a:lnTo>
                  <a:lnTo>
                    <a:pt x="123" y="723"/>
                  </a:lnTo>
                  <a:lnTo>
                    <a:pt x="135" y="735"/>
                  </a:lnTo>
                  <a:lnTo>
                    <a:pt x="147" y="743"/>
                  </a:lnTo>
                  <a:lnTo>
                    <a:pt x="159" y="751"/>
                  </a:lnTo>
                  <a:lnTo>
                    <a:pt x="173" y="757"/>
                  </a:lnTo>
                  <a:lnTo>
                    <a:pt x="186" y="761"/>
                  </a:lnTo>
                  <a:lnTo>
                    <a:pt x="201" y="764"/>
                  </a:lnTo>
                  <a:lnTo>
                    <a:pt x="222" y="764"/>
                  </a:lnTo>
                  <a:lnTo>
                    <a:pt x="222" y="76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2381" y="1959"/>
              <a:ext cx="23" cy="3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" y="78"/>
                </a:cxn>
                <a:cxn ang="0">
                  <a:pos x="4" y="72"/>
                </a:cxn>
                <a:cxn ang="0">
                  <a:pos x="6" y="66"/>
                </a:cxn>
                <a:cxn ang="0">
                  <a:pos x="10" y="59"/>
                </a:cxn>
                <a:cxn ang="0">
                  <a:pos x="13" y="53"/>
                </a:cxn>
                <a:cxn ang="0">
                  <a:pos x="16" y="47"/>
                </a:cxn>
                <a:cxn ang="0">
                  <a:pos x="21" y="41"/>
                </a:cxn>
                <a:cxn ang="0">
                  <a:pos x="25" y="35"/>
                </a:cxn>
                <a:cxn ang="0">
                  <a:pos x="28" y="30"/>
                </a:cxn>
                <a:cxn ang="0">
                  <a:pos x="34" y="25"/>
                </a:cxn>
                <a:cxn ang="0">
                  <a:pos x="37" y="19"/>
                </a:cxn>
                <a:cxn ang="0">
                  <a:pos x="41" y="14"/>
                </a:cxn>
                <a:cxn ang="0">
                  <a:pos x="46" y="9"/>
                </a:cxn>
                <a:cxn ang="0">
                  <a:pos x="51" y="4"/>
                </a:cxn>
                <a:cxn ang="0">
                  <a:pos x="54" y="0"/>
                </a:cxn>
              </a:cxnLst>
              <a:rect l="0" t="0" r="r" b="b"/>
              <a:pathLst>
                <a:path w="54" h="84">
                  <a:moveTo>
                    <a:pt x="0" y="84"/>
                  </a:moveTo>
                  <a:lnTo>
                    <a:pt x="1" y="78"/>
                  </a:lnTo>
                  <a:lnTo>
                    <a:pt x="4" y="72"/>
                  </a:lnTo>
                  <a:lnTo>
                    <a:pt x="6" y="66"/>
                  </a:lnTo>
                  <a:lnTo>
                    <a:pt x="10" y="59"/>
                  </a:lnTo>
                  <a:lnTo>
                    <a:pt x="13" y="53"/>
                  </a:lnTo>
                  <a:lnTo>
                    <a:pt x="16" y="47"/>
                  </a:lnTo>
                  <a:lnTo>
                    <a:pt x="21" y="41"/>
                  </a:lnTo>
                  <a:lnTo>
                    <a:pt x="25" y="35"/>
                  </a:lnTo>
                  <a:lnTo>
                    <a:pt x="28" y="30"/>
                  </a:lnTo>
                  <a:lnTo>
                    <a:pt x="34" y="25"/>
                  </a:lnTo>
                  <a:lnTo>
                    <a:pt x="37" y="19"/>
                  </a:lnTo>
                  <a:lnTo>
                    <a:pt x="41" y="14"/>
                  </a:lnTo>
                  <a:lnTo>
                    <a:pt x="46" y="9"/>
                  </a:lnTo>
                  <a:lnTo>
                    <a:pt x="51" y="4"/>
                  </a:lnTo>
                  <a:lnTo>
                    <a:pt x="54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52"/>
            <p:cNvSpPr>
              <a:spLocks/>
            </p:cNvSpPr>
            <p:nvPr/>
          </p:nvSpPr>
          <p:spPr bwMode="auto">
            <a:xfrm>
              <a:off x="2531" y="2136"/>
              <a:ext cx="49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" y="123"/>
                </a:cxn>
                <a:cxn ang="0">
                  <a:pos x="89" y="132"/>
                </a:cxn>
                <a:cxn ang="0">
                  <a:pos x="108" y="132"/>
                </a:cxn>
                <a:cxn ang="0">
                  <a:pos x="112" y="144"/>
                </a:cxn>
                <a:cxn ang="0">
                  <a:pos x="116" y="156"/>
                </a:cxn>
                <a:cxn ang="0">
                  <a:pos x="118" y="168"/>
                </a:cxn>
              </a:cxnLst>
              <a:rect l="0" t="0" r="r" b="b"/>
              <a:pathLst>
                <a:path w="118" h="168">
                  <a:moveTo>
                    <a:pt x="0" y="0"/>
                  </a:moveTo>
                  <a:lnTo>
                    <a:pt x="79" y="123"/>
                  </a:lnTo>
                  <a:lnTo>
                    <a:pt x="89" y="132"/>
                  </a:lnTo>
                  <a:lnTo>
                    <a:pt x="108" y="132"/>
                  </a:lnTo>
                  <a:lnTo>
                    <a:pt x="112" y="144"/>
                  </a:lnTo>
                  <a:lnTo>
                    <a:pt x="116" y="156"/>
                  </a:lnTo>
                  <a:lnTo>
                    <a:pt x="118" y="16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2417" y="2066"/>
              <a:ext cx="33" cy="70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71" y="3"/>
                </a:cxn>
                <a:cxn ang="0">
                  <a:pos x="64" y="7"/>
                </a:cxn>
                <a:cxn ang="0">
                  <a:pos x="58" y="11"/>
                </a:cxn>
                <a:cxn ang="0">
                  <a:pos x="52" y="14"/>
                </a:cxn>
                <a:cxn ang="0">
                  <a:pos x="47" y="19"/>
                </a:cxn>
                <a:cxn ang="0">
                  <a:pos x="41" y="24"/>
                </a:cxn>
                <a:cxn ang="0">
                  <a:pos x="38" y="28"/>
                </a:cxn>
                <a:cxn ang="0">
                  <a:pos x="33" y="32"/>
                </a:cxn>
                <a:cxn ang="0">
                  <a:pos x="28" y="39"/>
                </a:cxn>
                <a:cxn ang="0">
                  <a:pos x="26" y="43"/>
                </a:cxn>
                <a:cxn ang="0">
                  <a:pos x="22" y="48"/>
                </a:cxn>
                <a:cxn ang="0">
                  <a:pos x="20" y="54"/>
                </a:cxn>
                <a:cxn ang="0">
                  <a:pos x="16" y="60"/>
                </a:cxn>
                <a:cxn ang="0">
                  <a:pos x="14" y="66"/>
                </a:cxn>
                <a:cxn ang="0">
                  <a:pos x="13" y="72"/>
                </a:cxn>
                <a:cxn ang="0">
                  <a:pos x="9" y="78"/>
                </a:cxn>
                <a:cxn ang="0">
                  <a:pos x="8" y="85"/>
                </a:cxn>
                <a:cxn ang="0">
                  <a:pos x="7" y="91"/>
                </a:cxn>
                <a:cxn ang="0">
                  <a:pos x="6" y="98"/>
                </a:cxn>
                <a:cxn ang="0">
                  <a:pos x="3" y="105"/>
                </a:cxn>
                <a:cxn ang="0">
                  <a:pos x="3" y="112"/>
                </a:cxn>
                <a:cxn ang="0">
                  <a:pos x="3" y="118"/>
                </a:cxn>
                <a:cxn ang="0">
                  <a:pos x="2" y="125"/>
                </a:cxn>
                <a:cxn ang="0">
                  <a:pos x="1" y="132"/>
                </a:cxn>
                <a:cxn ang="0">
                  <a:pos x="1" y="140"/>
                </a:cxn>
                <a:cxn ang="0">
                  <a:pos x="0" y="148"/>
                </a:cxn>
                <a:cxn ang="0">
                  <a:pos x="0" y="154"/>
                </a:cxn>
                <a:cxn ang="0">
                  <a:pos x="0" y="162"/>
                </a:cxn>
                <a:cxn ang="0">
                  <a:pos x="0" y="169"/>
                </a:cxn>
                <a:cxn ang="0">
                  <a:pos x="0" y="176"/>
                </a:cxn>
                <a:cxn ang="0">
                  <a:pos x="0" y="190"/>
                </a:cxn>
              </a:cxnLst>
              <a:rect l="0" t="0" r="r" b="b"/>
              <a:pathLst>
                <a:path w="79" h="190">
                  <a:moveTo>
                    <a:pt x="79" y="0"/>
                  </a:moveTo>
                  <a:lnTo>
                    <a:pt x="71" y="3"/>
                  </a:lnTo>
                  <a:lnTo>
                    <a:pt x="64" y="7"/>
                  </a:lnTo>
                  <a:lnTo>
                    <a:pt x="58" y="11"/>
                  </a:lnTo>
                  <a:lnTo>
                    <a:pt x="52" y="14"/>
                  </a:lnTo>
                  <a:lnTo>
                    <a:pt x="47" y="19"/>
                  </a:lnTo>
                  <a:lnTo>
                    <a:pt x="41" y="24"/>
                  </a:lnTo>
                  <a:lnTo>
                    <a:pt x="38" y="28"/>
                  </a:lnTo>
                  <a:lnTo>
                    <a:pt x="33" y="32"/>
                  </a:lnTo>
                  <a:lnTo>
                    <a:pt x="28" y="39"/>
                  </a:lnTo>
                  <a:lnTo>
                    <a:pt x="26" y="43"/>
                  </a:lnTo>
                  <a:lnTo>
                    <a:pt x="22" y="48"/>
                  </a:lnTo>
                  <a:lnTo>
                    <a:pt x="20" y="54"/>
                  </a:lnTo>
                  <a:lnTo>
                    <a:pt x="16" y="60"/>
                  </a:lnTo>
                  <a:lnTo>
                    <a:pt x="14" y="66"/>
                  </a:lnTo>
                  <a:lnTo>
                    <a:pt x="13" y="72"/>
                  </a:lnTo>
                  <a:lnTo>
                    <a:pt x="9" y="78"/>
                  </a:lnTo>
                  <a:lnTo>
                    <a:pt x="8" y="85"/>
                  </a:lnTo>
                  <a:lnTo>
                    <a:pt x="7" y="91"/>
                  </a:lnTo>
                  <a:lnTo>
                    <a:pt x="6" y="98"/>
                  </a:lnTo>
                  <a:lnTo>
                    <a:pt x="3" y="105"/>
                  </a:lnTo>
                  <a:lnTo>
                    <a:pt x="3" y="112"/>
                  </a:lnTo>
                  <a:lnTo>
                    <a:pt x="3" y="118"/>
                  </a:lnTo>
                  <a:lnTo>
                    <a:pt x="2" y="125"/>
                  </a:lnTo>
                  <a:lnTo>
                    <a:pt x="1" y="132"/>
                  </a:lnTo>
                  <a:lnTo>
                    <a:pt x="1" y="140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0" y="162"/>
                  </a:lnTo>
                  <a:lnTo>
                    <a:pt x="0" y="169"/>
                  </a:lnTo>
                  <a:lnTo>
                    <a:pt x="0" y="176"/>
                  </a:lnTo>
                  <a:lnTo>
                    <a:pt x="0" y="19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2337" y="1952"/>
              <a:ext cx="41" cy="53"/>
            </a:xfrm>
            <a:custGeom>
              <a:avLst/>
              <a:gdLst/>
              <a:ahLst/>
              <a:cxnLst>
                <a:cxn ang="0">
                  <a:pos x="96" y="146"/>
                </a:cxn>
                <a:cxn ang="0">
                  <a:pos x="96" y="68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9" y="70"/>
                </a:cxn>
                <a:cxn ang="0">
                  <a:pos x="20" y="74"/>
                </a:cxn>
                <a:cxn ang="0">
                  <a:pos x="29" y="77"/>
                </a:cxn>
                <a:cxn ang="0">
                  <a:pos x="39" y="78"/>
                </a:cxn>
                <a:cxn ang="0">
                  <a:pos x="44" y="90"/>
                </a:cxn>
                <a:cxn ang="0">
                  <a:pos x="53" y="102"/>
                </a:cxn>
                <a:cxn ang="0">
                  <a:pos x="65" y="115"/>
                </a:cxn>
                <a:cxn ang="0">
                  <a:pos x="74" y="123"/>
                </a:cxn>
                <a:cxn ang="0">
                  <a:pos x="82" y="131"/>
                </a:cxn>
                <a:cxn ang="0">
                  <a:pos x="96" y="146"/>
                </a:cxn>
                <a:cxn ang="0">
                  <a:pos x="99" y="135"/>
                </a:cxn>
                <a:cxn ang="0">
                  <a:pos x="96" y="146"/>
                </a:cxn>
              </a:cxnLst>
              <a:rect l="0" t="0" r="r" b="b"/>
              <a:pathLst>
                <a:path w="99" h="146">
                  <a:moveTo>
                    <a:pt x="96" y="146"/>
                  </a:moveTo>
                  <a:lnTo>
                    <a:pt x="96" y="68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68"/>
                  </a:lnTo>
                  <a:lnTo>
                    <a:pt x="9" y="70"/>
                  </a:lnTo>
                  <a:lnTo>
                    <a:pt x="20" y="74"/>
                  </a:lnTo>
                  <a:lnTo>
                    <a:pt x="29" y="77"/>
                  </a:lnTo>
                  <a:lnTo>
                    <a:pt x="39" y="78"/>
                  </a:lnTo>
                  <a:lnTo>
                    <a:pt x="44" y="90"/>
                  </a:lnTo>
                  <a:lnTo>
                    <a:pt x="53" y="102"/>
                  </a:lnTo>
                  <a:lnTo>
                    <a:pt x="65" y="115"/>
                  </a:lnTo>
                  <a:lnTo>
                    <a:pt x="74" y="123"/>
                  </a:lnTo>
                  <a:lnTo>
                    <a:pt x="82" y="131"/>
                  </a:lnTo>
                  <a:lnTo>
                    <a:pt x="96" y="146"/>
                  </a:lnTo>
                  <a:lnTo>
                    <a:pt x="99" y="135"/>
                  </a:lnTo>
                  <a:lnTo>
                    <a:pt x="96" y="146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2337" y="1952"/>
              <a:ext cx="41" cy="53"/>
            </a:xfrm>
            <a:custGeom>
              <a:avLst/>
              <a:gdLst/>
              <a:ahLst/>
              <a:cxnLst>
                <a:cxn ang="0">
                  <a:pos x="96" y="146"/>
                </a:cxn>
                <a:cxn ang="0">
                  <a:pos x="96" y="68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9" y="70"/>
                </a:cxn>
                <a:cxn ang="0">
                  <a:pos x="20" y="74"/>
                </a:cxn>
                <a:cxn ang="0">
                  <a:pos x="29" y="77"/>
                </a:cxn>
                <a:cxn ang="0">
                  <a:pos x="39" y="78"/>
                </a:cxn>
                <a:cxn ang="0">
                  <a:pos x="44" y="90"/>
                </a:cxn>
                <a:cxn ang="0">
                  <a:pos x="53" y="102"/>
                </a:cxn>
                <a:cxn ang="0">
                  <a:pos x="65" y="115"/>
                </a:cxn>
                <a:cxn ang="0">
                  <a:pos x="74" y="123"/>
                </a:cxn>
                <a:cxn ang="0">
                  <a:pos x="82" y="131"/>
                </a:cxn>
                <a:cxn ang="0">
                  <a:pos x="96" y="146"/>
                </a:cxn>
                <a:cxn ang="0">
                  <a:pos x="99" y="135"/>
                </a:cxn>
                <a:cxn ang="0">
                  <a:pos x="96" y="146"/>
                </a:cxn>
                <a:cxn ang="0">
                  <a:pos x="96" y="146"/>
                </a:cxn>
              </a:cxnLst>
              <a:rect l="0" t="0" r="r" b="b"/>
              <a:pathLst>
                <a:path w="99" h="146">
                  <a:moveTo>
                    <a:pt x="96" y="146"/>
                  </a:moveTo>
                  <a:lnTo>
                    <a:pt x="96" y="68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68"/>
                  </a:lnTo>
                  <a:lnTo>
                    <a:pt x="9" y="70"/>
                  </a:lnTo>
                  <a:lnTo>
                    <a:pt x="20" y="74"/>
                  </a:lnTo>
                  <a:lnTo>
                    <a:pt x="29" y="77"/>
                  </a:lnTo>
                  <a:lnTo>
                    <a:pt x="39" y="78"/>
                  </a:lnTo>
                  <a:lnTo>
                    <a:pt x="44" y="90"/>
                  </a:lnTo>
                  <a:lnTo>
                    <a:pt x="53" y="102"/>
                  </a:lnTo>
                  <a:lnTo>
                    <a:pt x="65" y="115"/>
                  </a:lnTo>
                  <a:lnTo>
                    <a:pt x="74" y="123"/>
                  </a:lnTo>
                  <a:lnTo>
                    <a:pt x="82" y="131"/>
                  </a:lnTo>
                  <a:lnTo>
                    <a:pt x="96" y="146"/>
                  </a:lnTo>
                  <a:lnTo>
                    <a:pt x="99" y="135"/>
                  </a:lnTo>
                  <a:lnTo>
                    <a:pt x="96" y="146"/>
                  </a:lnTo>
                  <a:lnTo>
                    <a:pt x="96" y="14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2406" y="1952"/>
              <a:ext cx="9" cy="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" y="33"/>
                </a:cxn>
                <a:cxn ang="0">
                  <a:pos x="9" y="24"/>
                </a:cxn>
                <a:cxn ang="0">
                  <a:pos x="16" y="12"/>
                </a:cxn>
                <a:cxn ang="0">
                  <a:pos x="21" y="0"/>
                </a:cxn>
                <a:cxn ang="0">
                  <a:pos x="18" y="11"/>
                </a:cxn>
                <a:cxn ang="0">
                  <a:pos x="17" y="20"/>
                </a:cxn>
                <a:cxn ang="0">
                  <a:pos x="14" y="33"/>
                </a:cxn>
                <a:cxn ang="0">
                  <a:pos x="11" y="43"/>
                </a:cxn>
                <a:cxn ang="0">
                  <a:pos x="10" y="56"/>
                </a:cxn>
                <a:cxn ang="0">
                  <a:pos x="0" y="45"/>
                </a:cxn>
              </a:cxnLst>
              <a:rect l="0" t="0" r="r" b="b"/>
              <a:pathLst>
                <a:path w="21" h="56">
                  <a:moveTo>
                    <a:pt x="0" y="45"/>
                  </a:moveTo>
                  <a:lnTo>
                    <a:pt x="4" y="33"/>
                  </a:lnTo>
                  <a:lnTo>
                    <a:pt x="9" y="24"/>
                  </a:lnTo>
                  <a:lnTo>
                    <a:pt x="16" y="12"/>
                  </a:lnTo>
                  <a:lnTo>
                    <a:pt x="21" y="0"/>
                  </a:lnTo>
                  <a:lnTo>
                    <a:pt x="18" y="11"/>
                  </a:lnTo>
                  <a:lnTo>
                    <a:pt x="17" y="20"/>
                  </a:lnTo>
                  <a:lnTo>
                    <a:pt x="14" y="33"/>
                  </a:lnTo>
                  <a:lnTo>
                    <a:pt x="11" y="43"/>
                  </a:lnTo>
                  <a:lnTo>
                    <a:pt x="10" y="5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2406" y="1952"/>
              <a:ext cx="9" cy="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" y="33"/>
                </a:cxn>
                <a:cxn ang="0">
                  <a:pos x="9" y="24"/>
                </a:cxn>
                <a:cxn ang="0">
                  <a:pos x="16" y="12"/>
                </a:cxn>
                <a:cxn ang="0">
                  <a:pos x="21" y="0"/>
                </a:cxn>
                <a:cxn ang="0">
                  <a:pos x="18" y="11"/>
                </a:cxn>
                <a:cxn ang="0">
                  <a:pos x="17" y="20"/>
                </a:cxn>
                <a:cxn ang="0">
                  <a:pos x="14" y="33"/>
                </a:cxn>
                <a:cxn ang="0">
                  <a:pos x="11" y="43"/>
                </a:cxn>
                <a:cxn ang="0">
                  <a:pos x="10" y="56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21" h="56">
                  <a:moveTo>
                    <a:pt x="0" y="45"/>
                  </a:moveTo>
                  <a:lnTo>
                    <a:pt x="4" y="33"/>
                  </a:lnTo>
                  <a:lnTo>
                    <a:pt x="9" y="24"/>
                  </a:lnTo>
                  <a:lnTo>
                    <a:pt x="16" y="12"/>
                  </a:lnTo>
                  <a:lnTo>
                    <a:pt x="21" y="0"/>
                  </a:lnTo>
                  <a:lnTo>
                    <a:pt x="18" y="11"/>
                  </a:lnTo>
                  <a:lnTo>
                    <a:pt x="17" y="20"/>
                  </a:lnTo>
                  <a:lnTo>
                    <a:pt x="14" y="33"/>
                  </a:lnTo>
                  <a:lnTo>
                    <a:pt x="11" y="43"/>
                  </a:lnTo>
                  <a:lnTo>
                    <a:pt x="10" y="56"/>
                  </a:lnTo>
                  <a:lnTo>
                    <a:pt x="0" y="45"/>
                  </a:lnTo>
                  <a:lnTo>
                    <a:pt x="0" y="4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2338" y="1888"/>
              <a:ext cx="45" cy="45"/>
            </a:xfrm>
            <a:custGeom>
              <a:avLst/>
              <a:gdLst/>
              <a:ahLst/>
              <a:cxnLst>
                <a:cxn ang="0">
                  <a:pos x="30" y="124"/>
                </a:cxn>
                <a:cxn ang="0">
                  <a:pos x="30" y="112"/>
                </a:cxn>
                <a:cxn ang="0">
                  <a:pos x="35" y="99"/>
                </a:cxn>
                <a:cxn ang="0">
                  <a:pos x="42" y="88"/>
                </a:cxn>
                <a:cxn ang="0">
                  <a:pos x="51" y="80"/>
                </a:cxn>
                <a:cxn ang="0">
                  <a:pos x="60" y="75"/>
                </a:cxn>
                <a:cxn ang="0">
                  <a:pos x="72" y="71"/>
                </a:cxn>
                <a:cxn ang="0">
                  <a:pos x="84" y="69"/>
                </a:cxn>
                <a:cxn ang="0">
                  <a:pos x="98" y="67"/>
                </a:cxn>
                <a:cxn ang="0">
                  <a:pos x="87" y="64"/>
                </a:cxn>
                <a:cxn ang="0">
                  <a:pos x="74" y="61"/>
                </a:cxn>
                <a:cxn ang="0">
                  <a:pos x="61" y="57"/>
                </a:cxn>
                <a:cxn ang="0">
                  <a:pos x="50" y="55"/>
                </a:cxn>
                <a:cxn ang="0">
                  <a:pos x="38" y="55"/>
                </a:cxn>
                <a:cxn ang="0">
                  <a:pos x="29" y="56"/>
                </a:cxn>
                <a:cxn ang="0">
                  <a:pos x="19" y="60"/>
                </a:cxn>
                <a:cxn ang="0">
                  <a:pos x="10" y="67"/>
                </a:cxn>
                <a:cxn ang="0">
                  <a:pos x="23" y="60"/>
                </a:cxn>
                <a:cxn ang="0">
                  <a:pos x="38" y="53"/>
                </a:cxn>
                <a:cxn ang="0">
                  <a:pos x="51" y="47"/>
                </a:cxn>
                <a:cxn ang="0">
                  <a:pos x="63" y="45"/>
                </a:cxn>
                <a:cxn ang="0">
                  <a:pos x="74" y="45"/>
                </a:cxn>
                <a:cxn ang="0">
                  <a:pos x="84" y="48"/>
                </a:cxn>
                <a:cxn ang="0">
                  <a:pos x="94" y="51"/>
                </a:cxn>
                <a:cxn ang="0">
                  <a:pos x="108" y="56"/>
                </a:cxn>
                <a:cxn ang="0">
                  <a:pos x="96" y="48"/>
                </a:cxn>
                <a:cxn ang="0">
                  <a:pos x="84" y="41"/>
                </a:cxn>
                <a:cxn ang="0">
                  <a:pos x="68" y="31"/>
                </a:cxn>
                <a:cxn ang="0">
                  <a:pos x="54" y="22"/>
                </a:cxn>
                <a:cxn ang="0">
                  <a:pos x="38" y="13"/>
                </a:cxn>
                <a:cxn ang="0">
                  <a:pos x="23" y="6"/>
                </a:cxn>
                <a:cxn ang="0">
                  <a:pos x="8" y="2"/>
                </a:cxn>
                <a:cxn ang="0">
                  <a:pos x="0" y="0"/>
                </a:cxn>
              </a:cxnLst>
              <a:rect l="0" t="0" r="r" b="b"/>
              <a:pathLst>
                <a:path w="108" h="124">
                  <a:moveTo>
                    <a:pt x="30" y="124"/>
                  </a:moveTo>
                  <a:lnTo>
                    <a:pt x="30" y="112"/>
                  </a:lnTo>
                  <a:lnTo>
                    <a:pt x="35" y="99"/>
                  </a:lnTo>
                  <a:lnTo>
                    <a:pt x="42" y="88"/>
                  </a:lnTo>
                  <a:lnTo>
                    <a:pt x="51" y="80"/>
                  </a:lnTo>
                  <a:lnTo>
                    <a:pt x="60" y="75"/>
                  </a:lnTo>
                  <a:lnTo>
                    <a:pt x="72" y="71"/>
                  </a:lnTo>
                  <a:lnTo>
                    <a:pt x="84" y="69"/>
                  </a:lnTo>
                  <a:lnTo>
                    <a:pt x="98" y="67"/>
                  </a:lnTo>
                  <a:lnTo>
                    <a:pt x="87" y="64"/>
                  </a:lnTo>
                  <a:lnTo>
                    <a:pt x="74" y="61"/>
                  </a:lnTo>
                  <a:lnTo>
                    <a:pt x="61" y="57"/>
                  </a:lnTo>
                  <a:lnTo>
                    <a:pt x="50" y="55"/>
                  </a:lnTo>
                  <a:lnTo>
                    <a:pt x="38" y="55"/>
                  </a:lnTo>
                  <a:lnTo>
                    <a:pt x="29" y="56"/>
                  </a:lnTo>
                  <a:lnTo>
                    <a:pt x="19" y="60"/>
                  </a:lnTo>
                  <a:lnTo>
                    <a:pt x="10" y="67"/>
                  </a:lnTo>
                  <a:lnTo>
                    <a:pt x="23" y="60"/>
                  </a:lnTo>
                  <a:lnTo>
                    <a:pt x="38" y="53"/>
                  </a:lnTo>
                  <a:lnTo>
                    <a:pt x="51" y="47"/>
                  </a:lnTo>
                  <a:lnTo>
                    <a:pt x="63" y="45"/>
                  </a:lnTo>
                  <a:lnTo>
                    <a:pt x="74" y="45"/>
                  </a:lnTo>
                  <a:lnTo>
                    <a:pt x="84" y="48"/>
                  </a:lnTo>
                  <a:lnTo>
                    <a:pt x="94" y="51"/>
                  </a:lnTo>
                  <a:lnTo>
                    <a:pt x="108" y="56"/>
                  </a:lnTo>
                  <a:lnTo>
                    <a:pt x="96" y="48"/>
                  </a:lnTo>
                  <a:lnTo>
                    <a:pt x="84" y="41"/>
                  </a:lnTo>
                  <a:lnTo>
                    <a:pt x="68" y="31"/>
                  </a:lnTo>
                  <a:lnTo>
                    <a:pt x="54" y="22"/>
                  </a:lnTo>
                  <a:lnTo>
                    <a:pt x="38" y="13"/>
                  </a:lnTo>
                  <a:lnTo>
                    <a:pt x="23" y="6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2358" y="1879"/>
              <a:ext cx="2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12"/>
                </a:cxn>
                <a:cxn ang="0">
                  <a:pos x="19" y="25"/>
                </a:cxn>
                <a:cxn ang="0">
                  <a:pos x="29" y="38"/>
                </a:cxn>
                <a:cxn ang="0">
                  <a:pos x="35" y="48"/>
                </a:cxn>
                <a:cxn ang="0">
                  <a:pos x="41" y="58"/>
                </a:cxn>
                <a:cxn ang="0">
                  <a:pos x="46" y="70"/>
                </a:cxn>
                <a:cxn ang="0">
                  <a:pos x="48" y="80"/>
                </a:cxn>
                <a:cxn ang="0">
                  <a:pos x="42" y="64"/>
                </a:cxn>
                <a:cxn ang="0">
                  <a:pos x="39" y="54"/>
                </a:cxn>
                <a:cxn ang="0">
                  <a:pos x="33" y="43"/>
                </a:cxn>
                <a:cxn ang="0">
                  <a:pos x="23" y="30"/>
                </a:cxn>
                <a:cxn ang="0">
                  <a:pos x="12" y="16"/>
                </a:cxn>
                <a:cxn ang="0">
                  <a:pos x="0" y="0"/>
                </a:cxn>
              </a:cxnLst>
              <a:rect l="0" t="0" r="r" b="b"/>
              <a:pathLst>
                <a:path w="48" h="80">
                  <a:moveTo>
                    <a:pt x="0" y="0"/>
                  </a:moveTo>
                  <a:lnTo>
                    <a:pt x="9" y="12"/>
                  </a:lnTo>
                  <a:lnTo>
                    <a:pt x="19" y="25"/>
                  </a:lnTo>
                  <a:lnTo>
                    <a:pt x="29" y="38"/>
                  </a:lnTo>
                  <a:lnTo>
                    <a:pt x="35" y="48"/>
                  </a:lnTo>
                  <a:lnTo>
                    <a:pt x="41" y="58"/>
                  </a:lnTo>
                  <a:lnTo>
                    <a:pt x="46" y="70"/>
                  </a:lnTo>
                  <a:lnTo>
                    <a:pt x="48" y="80"/>
                  </a:lnTo>
                  <a:lnTo>
                    <a:pt x="42" y="64"/>
                  </a:lnTo>
                  <a:lnTo>
                    <a:pt x="39" y="54"/>
                  </a:lnTo>
                  <a:lnTo>
                    <a:pt x="33" y="43"/>
                  </a:lnTo>
                  <a:lnTo>
                    <a:pt x="23" y="30"/>
                  </a:lnTo>
                  <a:lnTo>
                    <a:pt x="1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2358" y="1879"/>
              <a:ext cx="2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12"/>
                </a:cxn>
                <a:cxn ang="0">
                  <a:pos x="19" y="25"/>
                </a:cxn>
                <a:cxn ang="0">
                  <a:pos x="29" y="38"/>
                </a:cxn>
                <a:cxn ang="0">
                  <a:pos x="35" y="48"/>
                </a:cxn>
                <a:cxn ang="0">
                  <a:pos x="41" y="58"/>
                </a:cxn>
                <a:cxn ang="0">
                  <a:pos x="46" y="70"/>
                </a:cxn>
                <a:cxn ang="0">
                  <a:pos x="48" y="80"/>
                </a:cxn>
                <a:cxn ang="0">
                  <a:pos x="42" y="64"/>
                </a:cxn>
                <a:cxn ang="0">
                  <a:pos x="39" y="54"/>
                </a:cxn>
                <a:cxn ang="0">
                  <a:pos x="33" y="43"/>
                </a:cxn>
                <a:cxn ang="0">
                  <a:pos x="23" y="30"/>
                </a:cxn>
                <a:cxn ang="0">
                  <a:pos x="12" y="1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" h="80">
                  <a:moveTo>
                    <a:pt x="0" y="0"/>
                  </a:moveTo>
                  <a:lnTo>
                    <a:pt x="9" y="12"/>
                  </a:lnTo>
                  <a:lnTo>
                    <a:pt x="19" y="25"/>
                  </a:lnTo>
                  <a:lnTo>
                    <a:pt x="29" y="38"/>
                  </a:lnTo>
                  <a:lnTo>
                    <a:pt x="35" y="48"/>
                  </a:lnTo>
                  <a:lnTo>
                    <a:pt x="41" y="58"/>
                  </a:lnTo>
                  <a:lnTo>
                    <a:pt x="46" y="70"/>
                  </a:lnTo>
                  <a:lnTo>
                    <a:pt x="48" y="80"/>
                  </a:lnTo>
                  <a:lnTo>
                    <a:pt x="42" y="64"/>
                  </a:lnTo>
                  <a:lnTo>
                    <a:pt x="39" y="54"/>
                  </a:lnTo>
                  <a:lnTo>
                    <a:pt x="33" y="43"/>
                  </a:lnTo>
                  <a:lnTo>
                    <a:pt x="23" y="30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2374" y="1871"/>
              <a:ext cx="1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3"/>
                </a:cxn>
                <a:cxn ang="0">
                  <a:pos x="1" y="23"/>
                </a:cxn>
                <a:cxn ang="0">
                  <a:pos x="3" y="33"/>
                </a:cxn>
                <a:cxn ang="0">
                  <a:pos x="4" y="43"/>
                </a:cxn>
                <a:cxn ang="0">
                  <a:pos x="7" y="54"/>
                </a:cxn>
                <a:cxn ang="0">
                  <a:pos x="8" y="63"/>
                </a:cxn>
                <a:cxn ang="0">
                  <a:pos x="10" y="80"/>
                </a:cxn>
                <a:cxn ang="0">
                  <a:pos x="14" y="63"/>
                </a:cxn>
                <a:cxn ang="0">
                  <a:pos x="17" y="51"/>
                </a:cxn>
                <a:cxn ang="0">
                  <a:pos x="22" y="41"/>
                </a:cxn>
                <a:cxn ang="0">
                  <a:pos x="26" y="31"/>
                </a:cxn>
                <a:cxn ang="0">
                  <a:pos x="34" y="19"/>
                </a:cxn>
                <a:cxn ang="0">
                  <a:pos x="44" y="13"/>
                </a:cxn>
              </a:cxnLst>
              <a:rect l="0" t="0" r="r" b="b"/>
              <a:pathLst>
                <a:path w="44" h="80">
                  <a:moveTo>
                    <a:pt x="0" y="0"/>
                  </a:moveTo>
                  <a:lnTo>
                    <a:pt x="1" y="13"/>
                  </a:lnTo>
                  <a:lnTo>
                    <a:pt x="1" y="23"/>
                  </a:lnTo>
                  <a:lnTo>
                    <a:pt x="3" y="33"/>
                  </a:lnTo>
                  <a:lnTo>
                    <a:pt x="4" y="43"/>
                  </a:lnTo>
                  <a:lnTo>
                    <a:pt x="7" y="54"/>
                  </a:lnTo>
                  <a:lnTo>
                    <a:pt x="8" y="63"/>
                  </a:lnTo>
                  <a:lnTo>
                    <a:pt x="10" y="80"/>
                  </a:lnTo>
                  <a:lnTo>
                    <a:pt x="14" y="63"/>
                  </a:lnTo>
                  <a:lnTo>
                    <a:pt x="17" y="51"/>
                  </a:lnTo>
                  <a:lnTo>
                    <a:pt x="22" y="41"/>
                  </a:lnTo>
                  <a:lnTo>
                    <a:pt x="26" y="31"/>
                  </a:lnTo>
                  <a:lnTo>
                    <a:pt x="34" y="19"/>
                  </a:lnTo>
                  <a:lnTo>
                    <a:pt x="44" y="1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2381" y="1896"/>
              <a:ext cx="23" cy="1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5" y="1"/>
                </a:cxn>
                <a:cxn ang="0">
                  <a:pos x="33" y="7"/>
                </a:cxn>
                <a:cxn ang="0">
                  <a:pos x="22" y="13"/>
                </a:cxn>
                <a:cxn ang="0">
                  <a:pos x="11" y="22"/>
                </a:cxn>
                <a:cxn ang="0">
                  <a:pos x="0" y="29"/>
                </a:cxn>
                <a:cxn ang="0">
                  <a:pos x="10" y="24"/>
                </a:cxn>
                <a:cxn ang="0">
                  <a:pos x="19" y="21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4" y="0"/>
                </a:cxn>
              </a:cxnLst>
              <a:rect l="0" t="0" r="r" b="b"/>
              <a:pathLst>
                <a:path w="54" h="29">
                  <a:moveTo>
                    <a:pt x="54" y="0"/>
                  </a:moveTo>
                  <a:lnTo>
                    <a:pt x="45" y="1"/>
                  </a:lnTo>
                  <a:lnTo>
                    <a:pt x="33" y="7"/>
                  </a:lnTo>
                  <a:lnTo>
                    <a:pt x="22" y="13"/>
                  </a:lnTo>
                  <a:lnTo>
                    <a:pt x="11" y="22"/>
                  </a:lnTo>
                  <a:lnTo>
                    <a:pt x="0" y="29"/>
                  </a:lnTo>
                  <a:lnTo>
                    <a:pt x="10" y="24"/>
                  </a:lnTo>
                  <a:lnTo>
                    <a:pt x="19" y="21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2381" y="1896"/>
              <a:ext cx="23" cy="1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5" y="1"/>
                </a:cxn>
                <a:cxn ang="0">
                  <a:pos x="33" y="7"/>
                </a:cxn>
                <a:cxn ang="0">
                  <a:pos x="22" y="13"/>
                </a:cxn>
                <a:cxn ang="0">
                  <a:pos x="11" y="22"/>
                </a:cxn>
                <a:cxn ang="0">
                  <a:pos x="0" y="29"/>
                </a:cxn>
                <a:cxn ang="0">
                  <a:pos x="10" y="24"/>
                </a:cxn>
                <a:cxn ang="0">
                  <a:pos x="19" y="21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54" h="29">
                  <a:moveTo>
                    <a:pt x="54" y="0"/>
                  </a:moveTo>
                  <a:lnTo>
                    <a:pt x="45" y="1"/>
                  </a:lnTo>
                  <a:lnTo>
                    <a:pt x="33" y="7"/>
                  </a:lnTo>
                  <a:lnTo>
                    <a:pt x="22" y="13"/>
                  </a:lnTo>
                  <a:lnTo>
                    <a:pt x="11" y="22"/>
                  </a:lnTo>
                  <a:lnTo>
                    <a:pt x="0" y="29"/>
                  </a:lnTo>
                  <a:lnTo>
                    <a:pt x="10" y="24"/>
                  </a:lnTo>
                  <a:lnTo>
                    <a:pt x="19" y="21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4" y="0"/>
                  </a:lnTo>
                  <a:lnTo>
                    <a:pt x="54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2378" y="1908"/>
              <a:ext cx="24" cy="32"/>
            </a:xfrm>
            <a:custGeom>
              <a:avLst/>
              <a:gdLst/>
              <a:ahLst/>
              <a:cxnLst>
                <a:cxn ang="0">
                  <a:pos x="60" y="34"/>
                </a:cxn>
                <a:cxn ang="0">
                  <a:pos x="58" y="22"/>
                </a:cxn>
                <a:cxn ang="0">
                  <a:pos x="52" y="13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1" y="9"/>
                </a:cxn>
                <a:cxn ang="0">
                  <a:pos x="4" y="22"/>
                </a:cxn>
                <a:cxn ang="0">
                  <a:pos x="10" y="35"/>
                </a:cxn>
                <a:cxn ang="0">
                  <a:pos x="16" y="47"/>
                </a:cxn>
                <a:cxn ang="0">
                  <a:pos x="23" y="58"/>
                </a:cxn>
                <a:cxn ang="0">
                  <a:pos x="31" y="68"/>
                </a:cxn>
                <a:cxn ang="0">
                  <a:pos x="40" y="78"/>
                </a:cxn>
                <a:cxn ang="0">
                  <a:pos x="50" y="90"/>
                </a:cxn>
              </a:cxnLst>
              <a:rect l="0" t="0" r="r" b="b"/>
              <a:pathLst>
                <a:path w="60" h="90">
                  <a:moveTo>
                    <a:pt x="60" y="34"/>
                  </a:moveTo>
                  <a:lnTo>
                    <a:pt x="58" y="22"/>
                  </a:lnTo>
                  <a:lnTo>
                    <a:pt x="52" y="13"/>
                  </a:lnTo>
                  <a:lnTo>
                    <a:pt x="50" y="0"/>
                  </a:lnTo>
                  <a:lnTo>
                    <a:pt x="0" y="0"/>
                  </a:lnTo>
                  <a:lnTo>
                    <a:pt x="1" y="9"/>
                  </a:lnTo>
                  <a:lnTo>
                    <a:pt x="4" y="22"/>
                  </a:lnTo>
                  <a:lnTo>
                    <a:pt x="10" y="35"/>
                  </a:lnTo>
                  <a:lnTo>
                    <a:pt x="16" y="47"/>
                  </a:lnTo>
                  <a:lnTo>
                    <a:pt x="23" y="58"/>
                  </a:lnTo>
                  <a:lnTo>
                    <a:pt x="31" y="68"/>
                  </a:lnTo>
                  <a:lnTo>
                    <a:pt x="40" y="78"/>
                  </a:lnTo>
                  <a:lnTo>
                    <a:pt x="50" y="9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362" y="1912"/>
              <a:ext cx="24" cy="48"/>
            </a:xfrm>
            <a:custGeom>
              <a:avLst/>
              <a:gdLst/>
              <a:ahLst/>
              <a:cxnLst>
                <a:cxn ang="0">
                  <a:pos x="59" y="133"/>
                </a:cxn>
                <a:cxn ang="0">
                  <a:pos x="51" y="123"/>
                </a:cxn>
                <a:cxn ang="0">
                  <a:pos x="44" y="111"/>
                </a:cxn>
                <a:cxn ang="0">
                  <a:pos x="38" y="98"/>
                </a:cxn>
                <a:cxn ang="0">
                  <a:pos x="32" y="86"/>
                </a:cxn>
                <a:cxn ang="0">
                  <a:pos x="25" y="73"/>
                </a:cxn>
                <a:cxn ang="0">
                  <a:pos x="20" y="66"/>
                </a:cxn>
                <a:cxn ang="0">
                  <a:pos x="22" y="55"/>
                </a:cxn>
                <a:cxn ang="0">
                  <a:pos x="25" y="46"/>
                </a:cxn>
                <a:cxn ang="0">
                  <a:pos x="28" y="36"/>
                </a:cxn>
                <a:cxn ang="0">
                  <a:pos x="32" y="24"/>
                </a:cxn>
                <a:cxn ang="0">
                  <a:pos x="37" y="10"/>
                </a:cxn>
                <a:cxn ang="0">
                  <a:pos x="39" y="0"/>
                </a:cxn>
                <a:cxn ang="0">
                  <a:pos x="31" y="15"/>
                </a:cxn>
                <a:cxn ang="0">
                  <a:pos x="22" y="33"/>
                </a:cxn>
                <a:cxn ang="0">
                  <a:pos x="15" y="48"/>
                </a:cxn>
                <a:cxn ang="0">
                  <a:pos x="9" y="60"/>
                </a:cxn>
                <a:cxn ang="0">
                  <a:pos x="6" y="69"/>
                </a:cxn>
                <a:cxn ang="0">
                  <a:pos x="2" y="80"/>
                </a:cxn>
                <a:cxn ang="0">
                  <a:pos x="0" y="93"/>
                </a:cxn>
              </a:cxnLst>
              <a:rect l="0" t="0" r="r" b="b"/>
              <a:pathLst>
                <a:path w="59" h="133">
                  <a:moveTo>
                    <a:pt x="59" y="133"/>
                  </a:moveTo>
                  <a:lnTo>
                    <a:pt x="51" y="123"/>
                  </a:lnTo>
                  <a:lnTo>
                    <a:pt x="44" y="111"/>
                  </a:lnTo>
                  <a:lnTo>
                    <a:pt x="38" y="98"/>
                  </a:lnTo>
                  <a:lnTo>
                    <a:pt x="32" y="86"/>
                  </a:lnTo>
                  <a:lnTo>
                    <a:pt x="25" y="73"/>
                  </a:lnTo>
                  <a:lnTo>
                    <a:pt x="20" y="66"/>
                  </a:lnTo>
                  <a:lnTo>
                    <a:pt x="22" y="55"/>
                  </a:lnTo>
                  <a:lnTo>
                    <a:pt x="25" y="46"/>
                  </a:lnTo>
                  <a:lnTo>
                    <a:pt x="28" y="36"/>
                  </a:lnTo>
                  <a:lnTo>
                    <a:pt x="32" y="24"/>
                  </a:lnTo>
                  <a:lnTo>
                    <a:pt x="37" y="10"/>
                  </a:lnTo>
                  <a:lnTo>
                    <a:pt x="39" y="0"/>
                  </a:lnTo>
                  <a:lnTo>
                    <a:pt x="31" y="15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9" y="60"/>
                  </a:lnTo>
                  <a:lnTo>
                    <a:pt x="6" y="69"/>
                  </a:lnTo>
                  <a:lnTo>
                    <a:pt x="2" y="80"/>
                  </a:lnTo>
                  <a:lnTo>
                    <a:pt x="0" y="9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386" y="1911"/>
              <a:ext cx="19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8" y="10"/>
                </a:cxn>
                <a:cxn ang="0">
                  <a:pos x="12" y="13"/>
                </a:cxn>
                <a:cxn ang="0">
                  <a:pos x="16" y="18"/>
                </a:cxn>
                <a:cxn ang="0">
                  <a:pos x="21" y="22"/>
                </a:cxn>
                <a:cxn ang="0">
                  <a:pos x="24" y="25"/>
                </a:cxn>
                <a:cxn ang="0">
                  <a:pos x="29" y="28"/>
                </a:cxn>
                <a:cxn ang="0">
                  <a:pos x="33" y="30"/>
                </a:cxn>
                <a:cxn ang="0">
                  <a:pos x="38" y="32"/>
                </a:cxn>
                <a:cxn ang="0">
                  <a:pos x="42" y="35"/>
                </a:cxn>
                <a:cxn ang="0">
                  <a:pos x="46" y="35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" y="6"/>
                  </a:lnTo>
                  <a:lnTo>
                    <a:pt x="8" y="10"/>
                  </a:lnTo>
                  <a:lnTo>
                    <a:pt x="12" y="13"/>
                  </a:lnTo>
                  <a:lnTo>
                    <a:pt x="16" y="18"/>
                  </a:lnTo>
                  <a:lnTo>
                    <a:pt x="21" y="22"/>
                  </a:lnTo>
                  <a:lnTo>
                    <a:pt x="24" y="25"/>
                  </a:lnTo>
                  <a:lnTo>
                    <a:pt x="29" y="28"/>
                  </a:lnTo>
                  <a:lnTo>
                    <a:pt x="33" y="30"/>
                  </a:lnTo>
                  <a:lnTo>
                    <a:pt x="38" y="32"/>
                  </a:lnTo>
                  <a:lnTo>
                    <a:pt x="42" y="35"/>
                  </a:lnTo>
                  <a:lnTo>
                    <a:pt x="46" y="3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374" y="1887"/>
              <a:ext cx="25" cy="45"/>
            </a:xfrm>
            <a:custGeom>
              <a:avLst/>
              <a:gdLst/>
              <a:ahLst/>
              <a:cxnLst>
                <a:cxn ang="0">
                  <a:pos x="61" y="124"/>
                </a:cxn>
                <a:cxn ang="0">
                  <a:pos x="52" y="115"/>
                </a:cxn>
                <a:cxn ang="0">
                  <a:pos x="42" y="105"/>
                </a:cxn>
                <a:cxn ang="0">
                  <a:pos x="33" y="97"/>
                </a:cxn>
                <a:cxn ang="0">
                  <a:pos x="22" y="89"/>
                </a:cxn>
                <a:cxn ang="0">
                  <a:pos x="13" y="85"/>
                </a:cxn>
                <a:cxn ang="0">
                  <a:pos x="0" y="79"/>
                </a:cxn>
                <a:cxn ang="0">
                  <a:pos x="41" y="0"/>
                </a:cxn>
              </a:cxnLst>
              <a:rect l="0" t="0" r="r" b="b"/>
              <a:pathLst>
                <a:path w="61" h="124">
                  <a:moveTo>
                    <a:pt x="61" y="124"/>
                  </a:moveTo>
                  <a:lnTo>
                    <a:pt x="52" y="115"/>
                  </a:lnTo>
                  <a:lnTo>
                    <a:pt x="42" y="105"/>
                  </a:lnTo>
                  <a:lnTo>
                    <a:pt x="33" y="97"/>
                  </a:lnTo>
                  <a:lnTo>
                    <a:pt x="22" y="89"/>
                  </a:lnTo>
                  <a:lnTo>
                    <a:pt x="13" y="85"/>
                  </a:lnTo>
                  <a:lnTo>
                    <a:pt x="0" y="79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50" y="1895"/>
              <a:ext cx="16" cy="32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39" y="45"/>
                </a:cxn>
                <a:cxn ang="0">
                  <a:pos x="0" y="0"/>
                </a:cxn>
              </a:cxnLst>
              <a:rect l="0" t="0" r="r" b="b"/>
              <a:pathLst>
                <a:path w="39" h="90">
                  <a:moveTo>
                    <a:pt x="0" y="90"/>
                  </a:moveTo>
                  <a:lnTo>
                    <a:pt x="39" y="45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370" y="1859"/>
              <a:ext cx="29" cy="49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57"/>
                </a:cxn>
                <a:cxn ang="0">
                  <a:pos x="4" y="68"/>
                </a:cxn>
                <a:cxn ang="0">
                  <a:pos x="7" y="79"/>
                </a:cxn>
                <a:cxn ang="0">
                  <a:pos x="11" y="92"/>
                </a:cxn>
                <a:cxn ang="0">
                  <a:pos x="14" y="105"/>
                </a:cxn>
                <a:cxn ang="0">
                  <a:pos x="18" y="116"/>
                </a:cxn>
                <a:cxn ang="0">
                  <a:pos x="20" y="127"/>
                </a:cxn>
                <a:cxn ang="0">
                  <a:pos x="20" y="134"/>
                </a:cxn>
                <a:cxn ang="0">
                  <a:pos x="20" y="123"/>
                </a:cxn>
                <a:cxn ang="0">
                  <a:pos x="23" y="107"/>
                </a:cxn>
                <a:cxn ang="0">
                  <a:pos x="25" y="97"/>
                </a:cxn>
                <a:cxn ang="0">
                  <a:pos x="26" y="88"/>
                </a:cxn>
                <a:cxn ang="0">
                  <a:pos x="29" y="78"/>
                </a:cxn>
                <a:cxn ang="0">
                  <a:pos x="32" y="68"/>
                </a:cxn>
                <a:cxn ang="0">
                  <a:pos x="35" y="58"/>
                </a:cxn>
                <a:cxn ang="0">
                  <a:pos x="38" y="49"/>
                </a:cxn>
                <a:cxn ang="0">
                  <a:pos x="47" y="30"/>
                </a:cxn>
                <a:cxn ang="0">
                  <a:pos x="56" y="14"/>
                </a:cxn>
                <a:cxn ang="0">
                  <a:pos x="69" y="0"/>
                </a:cxn>
              </a:cxnLst>
              <a:rect l="0" t="0" r="r" b="b"/>
              <a:pathLst>
                <a:path w="69" h="134">
                  <a:moveTo>
                    <a:pt x="0" y="45"/>
                  </a:moveTo>
                  <a:lnTo>
                    <a:pt x="1" y="57"/>
                  </a:lnTo>
                  <a:lnTo>
                    <a:pt x="4" y="68"/>
                  </a:lnTo>
                  <a:lnTo>
                    <a:pt x="7" y="79"/>
                  </a:lnTo>
                  <a:lnTo>
                    <a:pt x="11" y="92"/>
                  </a:lnTo>
                  <a:lnTo>
                    <a:pt x="14" y="105"/>
                  </a:lnTo>
                  <a:lnTo>
                    <a:pt x="18" y="116"/>
                  </a:lnTo>
                  <a:lnTo>
                    <a:pt x="20" y="127"/>
                  </a:lnTo>
                  <a:lnTo>
                    <a:pt x="20" y="134"/>
                  </a:lnTo>
                  <a:lnTo>
                    <a:pt x="20" y="123"/>
                  </a:lnTo>
                  <a:lnTo>
                    <a:pt x="23" y="107"/>
                  </a:lnTo>
                  <a:lnTo>
                    <a:pt x="25" y="97"/>
                  </a:lnTo>
                  <a:lnTo>
                    <a:pt x="26" y="88"/>
                  </a:lnTo>
                  <a:lnTo>
                    <a:pt x="29" y="78"/>
                  </a:lnTo>
                  <a:lnTo>
                    <a:pt x="32" y="68"/>
                  </a:lnTo>
                  <a:lnTo>
                    <a:pt x="35" y="58"/>
                  </a:lnTo>
                  <a:lnTo>
                    <a:pt x="38" y="49"/>
                  </a:lnTo>
                  <a:lnTo>
                    <a:pt x="47" y="30"/>
                  </a:lnTo>
                  <a:lnTo>
                    <a:pt x="56" y="14"/>
                  </a:lnTo>
                  <a:lnTo>
                    <a:pt x="69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374" y="1883"/>
              <a:ext cx="49" cy="29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89" y="2"/>
                </a:cxn>
                <a:cxn ang="0">
                  <a:pos x="76" y="4"/>
                </a:cxn>
                <a:cxn ang="0">
                  <a:pos x="64" y="8"/>
                </a:cxn>
                <a:cxn ang="0">
                  <a:pos x="53" y="12"/>
                </a:cxn>
                <a:cxn ang="0">
                  <a:pos x="40" y="18"/>
                </a:cxn>
                <a:cxn ang="0">
                  <a:pos x="27" y="24"/>
                </a:cxn>
                <a:cxn ang="0">
                  <a:pos x="14" y="30"/>
                </a:cxn>
                <a:cxn ang="0">
                  <a:pos x="0" y="35"/>
                </a:cxn>
                <a:cxn ang="0">
                  <a:pos x="118" y="80"/>
                </a:cxn>
              </a:cxnLst>
              <a:rect l="0" t="0" r="r" b="b"/>
              <a:pathLst>
                <a:path w="118" h="80">
                  <a:moveTo>
                    <a:pt x="99" y="0"/>
                  </a:moveTo>
                  <a:lnTo>
                    <a:pt x="89" y="2"/>
                  </a:lnTo>
                  <a:lnTo>
                    <a:pt x="76" y="4"/>
                  </a:lnTo>
                  <a:lnTo>
                    <a:pt x="64" y="8"/>
                  </a:lnTo>
                  <a:lnTo>
                    <a:pt x="53" y="12"/>
                  </a:lnTo>
                  <a:lnTo>
                    <a:pt x="40" y="18"/>
                  </a:lnTo>
                  <a:lnTo>
                    <a:pt x="27" y="24"/>
                  </a:lnTo>
                  <a:lnTo>
                    <a:pt x="14" y="30"/>
                  </a:lnTo>
                  <a:lnTo>
                    <a:pt x="0" y="35"/>
                  </a:lnTo>
                  <a:lnTo>
                    <a:pt x="118" y="8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68" y="1915"/>
              <a:ext cx="27" cy="9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53" y="22"/>
                </a:cxn>
                <a:cxn ang="0">
                  <a:pos x="44" y="18"/>
                </a:cxn>
                <a:cxn ang="0">
                  <a:pos x="36" y="15"/>
                </a:cxn>
                <a:cxn ang="0">
                  <a:pos x="26" y="10"/>
                </a:cxn>
                <a:cxn ang="0">
                  <a:pos x="18" y="6"/>
                </a:cxn>
                <a:cxn ang="0">
                  <a:pos x="9" y="3"/>
                </a:cxn>
                <a:cxn ang="0">
                  <a:pos x="0" y="0"/>
                </a:cxn>
                <a:cxn ang="0">
                  <a:pos x="15" y="3"/>
                </a:cxn>
                <a:cxn ang="0">
                  <a:pos x="24" y="6"/>
                </a:cxn>
                <a:cxn ang="0">
                  <a:pos x="34" y="10"/>
                </a:cxn>
                <a:cxn ang="0">
                  <a:pos x="42" y="15"/>
                </a:cxn>
                <a:cxn ang="0">
                  <a:pos x="54" y="20"/>
                </a:cxn>
                <a:cxn ang="0">
                  <a:pos x="64" y="22"/>
                </a:cxn>
              </a:cxnLst>
              <a:rect l="0" t="0" r="r" b="b"/>
              <a:pathLst>
                <a:path w="64" h="22">
                  <a:moveTo>
                    <a:pt x="64" y="22"/>
                  </a:moveTo>
                  <a:lnTo>
                    <a:pt x="53" y="22"/>
                  </a:lnTo>
                  <a:lnTo>
                    <a:pt x="44" y="18"/>
                  </a:lnTo>
                  <a:lnTo>
                    <a:pt x="36" y="15"/>
                  </a:lnTo>
                  <a:lnTo>
                    <a:pt x="26" y="10"/>
                  </a:lnTo>
                  <a:lnTo>
                    <a:pt x="18" y="6"/>
                  </a:lnTo>
                  <a:lnTo>
                    <a:pt x="9" y="3"/>
                  </a:lnTo>
                  <a:lnTo>
                    <a:pt x="0" y="0"/>
                  </a:lnTo>
                  <a:lnTo>
                    <a:pt x="15" y="3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54" y="20"/>
                  </a:lnTo>
                  <a:lnTo>
                    <a:pt x="64" y="22"/>
                  </a:lnTo>
                  <a:close/>
                </a:path>
              </a:pathLst>
            </a:custGeom>
            <a:solidFill>
              <a:srgbClr val="00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368" y="1915"/>
              <a:ext cx="27" cy="9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53" y="22"/>
                </a:cxn>
                <a:cxn ang="0">
                  <a:pos x="44" y="18"/>
                </a:cxn>
                <a:cxn ang="0">
                  <a:pos x="36" y="15"/>
                </a:cxn>
                <a:cxn ang="0">
                  <a:pos x="26" y="10"/>
                </a:cxn>
                <a:cxn ang="0">
                  <a:pos x="18" y="6"/>
                </a:cxn>
                <a:cxn ang="0">
                  <a:pos x="9" y="3"/>
                </a:cxn>
                <a:cxn ang="0">
                  <a:pos x="0" y="0"/>
                </a:cxn>
                <a:cxn ang="0">
                  <a:pos x="15" y="3"/>
                </a:cxn>
                <a:cxn ang="0">
                  <a:pos x="24" y="6"/>
                </a:cxn>
                <a:cxn ang="0">
                  <a:pos x="34" y="10"/>
                </a:cxn>
                <a:cxn ang="0">
                  <a:pos x="42" y="15"/>
                </a:cxn>
                <a:cxn ang="0">
                  <a:pos x="54" y="20"/>
                </a:cxn>
                <a:cxn ang="0">
                  <a:pos x="64" y="22"/>
                </a:cxn>
                <a:cxn ang="0">
                  <a:pos x="64" y="22"/>
                </a:cxn>
              </a:cxnLst>
              <a:rect l="0" t="0" r="r" b="b"/>
              <a:pathLst>
                <a:path w="64" h="22">
                  <a:moveTo>
                    <a:pt x="64" y="22"/>
                  </a:moveTo>
                  <a:lnTo>
                    <a:pt x="53" y="22"/>
                  </a:lnTo>
                  <a:lnTo>
                    <a:pt x="44" y="18"/>
                  </a:lnTo>
                  <a:lnTo>
                    <a:pt x="36" y="15"/>
                  </a:lnTo>
                  <a:lnTo>
                    <a:pt x="26" y="10"/>
                  </a:lnTo>
                  <a:lnTo>
                    <a:pt x="18" y="6"/>
                  </a:lnTo>
                  <a:lnTo>
                    <a:pt x="9" y="3"/>
                  </a:lnTo>
                  <a:lnTo>
                    <a:pt x="0" y="0"/>
                  </a:lnTo>
                  <a:lnTo>
                    <a:pt x="15" y="3"/>
                  </a:lnTo>
                  <a:lnTo>
                    <a:pt x="24" y="6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54" y="20"/>
                  </a:lnTo>
                  <a:lnTo>
                    <a:pt x="64" y="22"/>
                  </a:lnTo>
                  <a:lnTo>
                    <a:pt x="64" y="2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2345" y="1916"/>
              <a:ext cx="25" cy="24"/>
            </a:xfrm>
            <a:custGeom>
              <a:avLst/>
              <a:gdLst/>
              <a:ahLst/>
              <a:cxnLst>
                <a:cxn ang="0">
                  <a:pos x="59" y="66"/>
                </a:cxn>
                <a:cxn ang="0">
                  <a:pos x="49" y="0"/>
                </a:cxn>
                <a:cxn ang="0">
                  <a:pos x="40" y="2"/>
                </a:cxn>
                <a:cxn ang="0">
                  <a:pos x="30" y="9"/>
                </a:cxn>
                <a:cxn ang="0">
                  <a:pos x="19" y="16"/>
                </a:cxn>
                <a:cxn ang="0">
                  <a:pos x="9" y="26"/>
                </a:cxn>
                <a:cxn ang="0">
                  <a:pos x="0" y="33"/>
                </a:cxn>
              </a:cxnLst>
              <a:rect l="0" t="0" r="r" b="b"/>
              <a:pathLst>
                <a:path w="59" h="66">
                  <a:moveTo>
                    <a:pt x="59" y="66"/>
                  </a:moveTo>
                  <a:lnTo>
                    <a:pt x="49" y="0"/>
                  </a:lnTo>
                  <a:lnTo>
                    <a:pt x="40" y="2"/>
                  </a:lnTo>
                  <a:lnTo>
                    <a:pt x="30" y="9"/>
                  </a:lnTo>
                  <a:lnTo>
                    <a:pt x="19" y="16"/>
                  </a:lnTo>
                  <a:lnTo>
                    <a:pt x="9" y="26"/>
                  </a:lnTo>
                  <a:lnTo>
                    <a:pt x="0" y="3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Line 74"/>
            <p:cNvSpPr>
              <a:spLocks noChangeShapeType="1"/>
            </p:cNvSpPr>
            <p:nvPr/>
          </p:nvSpPr>
          <p:spPr bwMode="auto">
            <a:xfrm flipH="1" flipV="1">
              <a:off x="2363" y="1876"/>
              <a:ext cx="22" cy="3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2378" y="1869"/>
              <a:ext cx="8" cy="23"/>
            </a:xfrm>
            <a:custGeom>
              <a:avLst/>
              <a:gdLst/>
              <a:ahLst/>
              <a:cxnLst>
                <a:cxn ang="0">
                  <a:pos x="20" y="63"/>
                </a:cxn>
                <a:cxn ang="0">
                  <a:pos x="18" y="58"/>
                </a:cxn>
                <a:cxn ang="0">
                  <a:pos x="18" y="52"/>
                </a:cxn>
                <a:cxn ang="0">
                  <a:pos x="14" y="47"/>
                </a:cxn>
                <a:cxn ang="0">
                  <a:pos x="13" y="43"/>
                </a:cxn>
                <a:cxn ang="0">
                  <a:pos x="11" y="38"/>
                </a:cxn>
                <a:cxn ang="0">
                  <a:pos x="10" y="33"/>
                </a:cxn>
                <a:cxn ang="0">
                  <a:pos x="8" y="30"/>
                </a:cxn>
                <a:cxn ang="0">
                  <a:pos x="6" y="24"/>
                </a:cxn>
                <a:cxn ang="0">
                  <a:pos x="5" y="19"/>
                </a:cxn>
                <a:cxn ang="0">
                  <a:pos x="2" y="14"/>
                </a:cxn>
                <a:cxn ang="0">
                  <a:pos x="2" y="9"/>
                </a:cxn>
                <a:cxn ang="0">
                  <a:pos x="1" y="5"/>
                </a:cxn>
                <a:cxn ang="0">
                  <a:pos x="0" y="0"/>
                </a:cxn>
              </a:cxnLst>
              <a:rect l="0" t="0" r="r" b="b"/>
              <a:pathLst>
                <a:path w="20" h="63">
                  <a:moveTo>
                    <a:pt x="20" y="63"/>
                  </a:moveTo>
                  <a:lnTo>
                    <a:pt x="18" y="58"/>
                  </a:lnTo>
                  <a:lnTo>
                    <a:pt x="18" y="52"/>
                  </a:lnTo>
                  <a:lnTo>
                    <a:pt x="14" y="47"/>
                  </a:lnTo>
                  <a:lnTo>
                    <a:pt x="13" y="43"/>
                  </a:lnTo>
                  <a:lnTo>
                    <a:pt x="11" y="38"/>
                  </a:lnTo>
                  <a:lnTo>
                    <a:pt x="10" y="33"/>
                  </a:lnTo>
                  <a:lnTo>
                    <a:pt x="8" y="30"/>
                  </a:lnTo>
                  <a:lnTo>
                    <a:pt x="6" y="24"/>
                  </a:lnTo>
                  <a:lnTo>
                    <a:pt x="5" y="19"/>
                  </a:lnTo>
                  <a:lnTo>
                    <a:pt x="2" y="14"/>
                  </a:lnTo>
                  <a:lnTo>
                    <a:pt x="2" y="9"/>
                  </a:lnTo>
                  <a:lnTo>
                    <a:pt x="1" y="5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2358" y="1896"/>
              <a:ext cx="20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"/>
                </a:cxn>
                <a:cxn ang="0">
                  <a:pos x="18" y="19"/>
                </a:cxn>
                <a:cxn ang="0">
                  <a:pos x="29" y="27"/>
                </a:cxn>
                <a:cxn ang="0">
                  <a:pos x="40" y="36"/>
                </a:cxn>
                <a:cxn ang="0">
                  <a:pos x="48" y="45"/>
                </a:cxn>
                <a:cxn ang="0">
                  <a:pos x="19" y="33"/>
                </a:cxn>
              </a:cxnLst>
              <a:rect l="0" t="0" r="r" b="b"/>
              <a:pathLst>
                <a:path w="48" h="45">
                  <a:moveTo>
                    <a:pt x="0" y="0"/>
                  </a:moveTo>
                  <a:lnTo>
                    <a:pt x="7" y="8"/>
                  </a:lnTo>
                  <a:lnTo>
                    <a:pt x="18" y="19"/>
                  </a:lnTo>
                  <a:lnTo>
                    <a:pt x="29" y="27"/>
                  </a:lnTo>
                  <a:lnTo>
                    <a:pt x="40" y="36"/>
                  </a:lnTo>
                  <a:lnTo>
                    <a:pt x="48" y="45"/>
                  </a:lnTo>
                  <a:lnTo>
                    <a:pt x="19" y="3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2378" y="1871"/>
              <a:ext cx="33" cy="37"/>
            </a:xfrm>
            <a:custGeom>
              <a:avLst/>
              <a:gdLst/>
              <a:ahLst/>
              <a:cxnLst>
                <a:cxn ang="0">
                  <a:pos x="79" y="101"/>
                </a:cxn>
                <a:cxn ang="0">
                  <a:pos x="20" y="68"/>
                </a:cxn>
                <a:cxn ang="0">
                  <a:pos x="0" y="0"/>
                </a:cxn>
              </a:cxnLst>
              <a:rect l="0" t="0" r="r" b="b"/>
              <a:pathLst>
                <a:path w="79" h="101">
                  <a:moveTo>
                    <a:pt x="79" y="101"/>
                  </a:moveTo>
                  <a:lnTo>
                    <a:pt x="20" y="68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2504" y="2171"/>
              <a:ext cx="45" cy="196"/>
            </a:xfrm>
            <a:custGeom>
              <a:avLst/>
              <a:gdLst/>
              <a:ahLst/>
              <a:cxnLst>
                <a:cxn ang="0">
                  <a:pos x="9" y="540"/>
                </a:cxn>
                <a:cxn ang="0">
                  <a:pos x="7" y="524"/>
                </a:cxn>
                <a:cxn ang="0">
                  <a:pos x="6" y="494"/>
                </a:cxn>
                <a:cxn ang="0">
                  <a:pos x="5" y="459"/>
                </a:cxn>
                <a:cxn ang="0">
                  <a:pos x="4" y="421"/>
                </a:cxn>
                <a:cxn ang="0">
                  <a:pos x="1" y="381"/>
                </a:cxn>
                <a:cxn ang="0">
                  <a:pos x="0" y="341"/>
                </a:cxn>
                <a:cxn ang="0">
                  <a:pos x="0" y="298"/>
                </a:cxn>
                <a:cxn ang="0">
                  <a:pos x="0" y="257"/>
                </a:cxn>
                <a:cxn ang="0">
                  <a:pos x="4" y="215"/>
                </a:cxn>
                <a:cxn ang="0">
                  <a:pos x="7" y="176"/>
                </a:cxn>
                <a:cxn ang="0">
                  <a:pos x="13" y="139"/>
                </a:cxn>
                <a:cxn ang="0">
                  <a:pos x="23" y="104"/>
                </a:cxn>
                <a:cxn ang="0">
                  <a:pos x="35" y="73"/>
                </a:cxn>
                <a:cxn ang="0">
                  <a:pos x="49" y="45"/>
                </a:cxn>
                <a:cxn ang="0">
                  <a:pos x="68" y="23"/>
                </a:cxn>
                <a:cxn ang="0">
                  <a:pos x="107" y="0"/>
                </a:cxn>
                <a:cxn ang="0">
                  <a:pos x="106" y="19"/>
                </a:cxn>
                <a:cxn ang="0">
                  <a:pos x="104" y="54"/>
                </a:cxn>
                <a:cxn ang="0">
                  <a:pos x="102" y="90"/>
                </a:cxn>
                <a:cxn ang="0">
                  <a:pos x="101" y="125"/>
                </a:cxn>
                <a:cxn ang="0">
                  <a:pos x="97" y="161"/>
                </a:cxn>
                <a:cxn ang="0">
                  <a:pos x="92" y="195"/>
                </a:cxn>
                <a:cxn ang="0">
                  <a:pos x="86" y="230"/>
                </a:cxn>
                <a:cxn ang="0">
                  <a:pos x="82" y="265"/>
                </a:cxn>
                <a:cxn ang="0">
                  <a:pos x="76" y="299"/>
                </a:cxn>
                <a:cxn ang="0">
                  <a:pos x="67" y="333"/>
                </a:cxn>
                <a:cxn ang="0">
                  <a:pos x="61" y="367"/>
                </a:cxn>
                <a:cxn ang="0">
                  <a:pos x="53" y="399"/>
                </a:cxn>
                <a:cxn ang="0">
                  <a:pos x="43" y="431"/>
                </a:cxn>
                <a:cxn ang="0">
                  <a:pos x="34" y="463"/>
                </a:cxn>
                <a:cxn ang="0">
                  <a:pos x="24" y="495"/>
                </a:cxn>
                <a:cxn ang="0">
                  <a:pos x="9" y="540"/>
                </a:cxn>
              </a:cxnLst>
              <a:rect l="0" t="0" r="r" b="b"/>
              <a:pathLst>
                <a:path w="107" h="540">
                  <a:moveTo>
                    <a:pt x="9" y="540"/>
                  </a:moveTo>
                  <a:lnTo>
                    <a:pt x="7" y="524"/>
                  </a:lnTo>
                  <a:lnTo>
                    <a:pt x="6" y="494"/>
                  </a:lnTo>
                  <a:lnTo>
                    <a:pt x="5" y="459"/>
                  </a:lnTo>
                  <a:lnTo>
                    <a:pt x="4" y="421"/>
                  </a:lnTo>
                  <a:lnTo>
                    <a:pt x="1" y="381"/>
                  </a:lnTo>
                  <a:lnTo>
                    <a:pt x="0" y="341"/>
                  </a:lnTo>
                  <a:lnTo>
                    <a:pt x="0" y="298"/>
                  </a:lnTo>
                  <a:lnTo>
                    <a:pt x="0" y="257"/>
                  </a:lnTo>
                  <a:lnTo>
                    <a:pt x="4" y="215"/>
                  </a:lnTo>
                  <a:lnTo>
                    <a:pt x="7" y="176"/>
                  </a:lnTo>
                  <a:lnTo>
                    <a:pt x="13" y="139"/>
                  </a:lnTo>
                  <a:lnTo>
                    <a:pt x="23" y="104"/>
                  </a:lnTo>
                  <a:lnTo>
                    <a:pt x="35" y="73"/>
                  </a:lnTo>
                  <a:lnTo>
                    <a:pt x="49" y="45"/>
                  </a:lnTo>
                  <a:lnTo>
                    <a:pt x="68" y="23"/>
                  </a:lnTo>
                  <a:lnTo>
                    <a:pt x="107" y="0"/>
                  </a:lnTo>
                  <a:lnTo>
                    <a:pt x="106" y="19"/>
                  </a:lnTo>
                  <a:lnTo>
                    <a:pt x="104" y="54"/>
                  </a:lnTo>
                  <a:lnTo>
                    <a:pt x="102" y="90"/>
                  </a:lnTo>
                  <a:lnTo>
                    <a:pt x="101" y="125"/>
                  </a:lnTo>
                  <a:lnTo>
                    <a:pt x="97" y="161"/>
                  </a:lnTo>
                  <a:lnTo>
                    <a:pt x="92" y="195"/>
                  </a:lnTo>
                  <a:lnTo>
                    <a:pt x="86" y="230"/>
                  </a:lnTo>
                  <a:lnTo>
                    <a:pt x="82" y="265"/>
                  </a:lnTo>
                  <a:lnTo>
                    <a:pt x="76" y="299"/>
                  </a:lnTo>
                  <a:lnTo>
                    <a:pt x="67" y="333"/>
                  </a:lnTo>
                  <a:lnTo>
                    <a:pt x="61" y="367"/>
                  </a:lnTo>
                  <a:lnTo>
                    <a:pt x="53" y="399"/>
                  </a:lnTo>
                  <a:lnTo>
                    <a:pt x="43" y="431"/>
                  </a:lnTo>
                  <a:lnTo>
                    <a:pt x="34" y="463"/>
                  </a:lnTo>
                  <a:lnTo>
                    <a:pt x="24" y="495"/>
                  </a:lnTo>
                  <a:lnTo>
                    <a:pt x="9" y="540"/>
                  </a:lnTo>
                  <a:close/>
                </a:path>
              </a:pathLst>
            </a:custGeom>
            <a:solidFill>
              <a:srgbClr val="8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2504" y="2171"/>
              <a:ext cx="45" cy="196"/>
            </a:xfrm>
            <a:custGeom>
              <a:avLst/>
              <a:gdLst/>
              <a:ahLst/>
              <a:cxnLst>
                <a:cxn ang="0">
                  <a:pos x="9" y="540"/>
                </a:cxn>
                <a:cxn ang="0">
                  <a:pos x="7" y="524"/>
                </a:cxn>
                <a:cxn ang="0">
                  <a:pos x="6" y="494"/>
                </a:cxn>
                <a:cxn ang="0">
                  <a:pos x="5" y="459"/>
                </a:cxn>
                <a:cxn ang="0">
                  <a:pos x="4" y="421"/>
                </a:cxn>
                <a:cxn ang="0">
                  <a:pos x="1" y="381"/>
                </a:cxn>
                <a:cxn ang="0">
                  <a:pos x="0" y="341"/>
                </a:cxn>
                <a:cxn ang="0">
                  <a:pos x="0" y="298"/>
                </a:cxn>
                <a:cxn ang="0">
                  <a:pos x="0" y="257"/>
                </a:cxn>
                <a:cxn ang="0">
                  <a:pos x="4" y="215"/>
                </a:cxn>
                <a:cxn ang="0">
                  <a:pos x="7" y="176"/>
                </a:cxn>
                <a:cxn ang="0">
                  <a:pos x="13" y="139"/>
                </a:cxn>
                <a:cxn ang="0">
                  <a:pos x="23" y="104"/>
                </a:cxn>
                <a:cxn ang="0">
                  <a:pos x="35" y="73"/>
                </a:cxn>
                <a:cxn ang="0">
                  <a:pos x="49" y="45"/>
                </a:cxn>
                <a:cxn ang="0">
                  <a:pos x="68" y="23"/>
                </a:cxn>
                <a:cxn ang="0">
                  <a:pos x="107" y="0"/>
                </a:cxn>
                <a:cxn ang="0">
                  <a:pos x="106" y="19"/>
                </a:cxn>
                <a:cxn ang="0">
                  <a:pos x="104" y="54"/>
                </a:cxn>
                <a:cxn ang="0">
                  <a:pos x="102" y="90"/>
                </a:cxn>
                <a:cxn ang="0">
                  <a:pos x="101" y="125"/>
                </a:cxn>
                <a:cxn ang="0">
                  <a:pos x="97" y="161"/>
                </a:cxn>
                <a:cxn ang="0">
                  <a:pos x="92" y="195"/>
                </a:cxn>
                <a:cxn ang="0">
                  <a:pos x="86" y="230"/>
                </a:cxn>
                <a:cxn ang="0">
                  <a:pos x="82" y="265"/>
                </a:cxn>
                <a:cxn ang="0">
                  <a:pos x="76" y="299"/>
                </a:cxn>
                <a:cxn ang="0">
                  <a:pos x="67" y="333"/>
                </a:cxn>
                <a:cxn ang="0">
                  <a:pos x="61" y="367"/>
                </a:cxn>
                <a:cxn ang="0">
                  <a:pos x="53" y="399"/>
                </a:cxn>
                <a:cxn ang="0">
                  <a:pos x="43" y="431"/>
                </a:cxn>
                <a:cxn ang="0">
                  <a:pos x="34" y="463"/>
                </a:cxn>
                <a:cxn ang="0">
                  <a:pos x="24" y="495"/>
                </a:cxn>
                <a:cxn ang="0">
                  <a:pos x="9" y="540"/>
                </a:cxn>
                <a:cxn ang="0">
                  <a:pos x="9" y="540"/>
                </a:cxn>
              </a:cxnLst>
              <a:rect l="0" t="0" r="r" b="b"/>
              <a:pathLst>
                <a:path w="107" h="540">
                  <a:moveTo>
                    <a:pt x="9" y="540"/>
                  </a:moveTo>
                  <a:lnTo>
                    <a:pt x="7" y="524"/>
                  </a:lnTo>
                  <a:lnTo>
                    <a:pt x="6" y="494"/>
                  </a:lnTo>
                  <a:lnTo>
                    <a:pt x="5" y="459"/>
                  </a:lnTo>
                  <a:lnTo>
                    <a:pt x="4" y="421"/>
                  </a:lnTo>
                  <a:lnTo>
                    <a:pt x="1" y="381"/>
                  </a:lnTo>
                  <a:lnTo>
                    <a:pt x="0" y="341"/>
                  </a:lnTo>
                  <a:lnTo>
                    <a:pt x="0" y="298"/>
                  </a:lnTo>
                  <a:lnTo>
                    <a:pt x="0" y="257"/>
                  </a:lnTo>
                  <a:lnTo>
                    <a:pt x="4" y="215"/>
                  </a:lnTo>
                  <a:lnTo>
                    <a:pt x="7" y="176"/>
                  </a:lnTo>
                  <a:lnTo>
                    <a:pt x="13" y="139"/>
                  </a:lnTo>
                  <a:lnTo>
                    <a:pt x="23" y="104"/>
                  </a:lnTo>
                  <a:lnTo>
                    <a:pt x="35" y="73"/>
                  </a:lnTo>
                  <a:lnTo>
                    <a:pt x="49" y="45"/>
                  </a:lnTo>
                  <a:lnTo>
                    <a:pt x="68" y="23"/>
                  </a:lnTo>
                  <a:lnTo>
                    <a:pt x="107" y="0"/>
                  </a:lnTo>
                  <a:lnTo>
                    <a:pt x="106" y="19"/>
                  </a:lnTo>
                  <a:lnTo>
                    <a:pt x="104" y="54"/>
                  </a:lnTo>
                  <a:lnTo>
                    <a:pt x="102" y="90"/>
                  </a:lnTo>
                  <a:lnTo>
                    <a:pt x="101" y="125"/>
                  </a:lnTo>
                  <a:lnTo>
                    <a:pt x="97" y="161"/>
                  </a:lnTo>
                  <a:lnTo>
                    <a:pt x="92" y="195"/>
                  </a:lnTo>
                  <a:lnTo>
                    <a:pt x="86" y="230"/>
                  </a:lnTo>
                  <a:lnTo>
                    <a:pt x="82" y="265"/>
                  </a:lnTo>
                  <a:lnTo>
                    <a:pt x="76" y="299"/>
                  </a:lnTo>
                  <a:lnTo>
                    <a:pt x="67" y="333"/>
                  </a:lnTo>
                  <a:lnTo>
                    <a:pt x="61" y="367"/>
                  </a:lnTo>
                  <a:lnTo>
                    <a:pt x="53" y="399"/>
                  </a:lnTo>
                  <a:lnTo>
                    <a:pt x="43" y="431"/>
                  </a:lnTo>
                  <a:lnTo>
                    <a:pt x="34" y="463"/>
                  </a:lnTo>
                  <a:lnTo>
                    <a:pt x="24" y="495"/>
                  </a:lnTo>
                  <a:lnTo>
                    <a:pt x="9" y="540"/>
                  </a:lnTo>
                  <a:lnTo>
                    <a:pt x="9" y="54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2503" y="2217"/>
              <a:ext cx="32" cy="65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51" y="11"/>
                </a:cxn>
                <a:cxn ang="0">
                  <a:pos x="40" y="23"/>
                </a:cxn>
                <a:cxn ang="0">
                  <a:pos x="31" y="37"/>
                </a:cxn>
                <a:cxn ang="0">
                  <a:pos x="24" y="50"/>
                </a:cxn>
                <a:cxn ang="0">
                  <a:pos x="20" y="61"/>
                </a:cxn>
                <a:cxn ang="0">
                  <a:pos x="22" y="74"/>
                </a:cxn>
                <a:cxn ang="0">
                  <a:pos x="26" y="87"/>
                </a:cxn>
                <a:cxn ang="0">
                  <a:pos x="32" y="101"/>
                </a:cxn>
                <a:cxn ang="0">
                  <a:pos x="40" y="112"/>
                </a:cxn>
                <a:cxn ang="0">
                  <a:pos x="50" y="122"/>
                </a:cxn>
                <a:cxn ang="0">
                  <a:pos x="59" y="130"/>
                </a:cxn>
                <a:cxn ang="0">
                  <a:pos x="70" y="135"/>
                </a:cxn>
                <a:cxn ang="0">
                  <a:pos x="79" y="136"/>
                </a:cxn>
                <a:cxn ang="0">
                  <a:pos x="70" y="145"/>
                </a:cxn>
                <a:cxn ang="0">
                  <a:pos x="59" y="155"/>
                </a:cxn>
                <a:cxn ang="0">
                  <a:pos x="49" y="164"/>
                </a:cxn>
                <a:cxn ang="0">
                  <a:pos x="39" y="170"/>
                </a:cxn>
                <a:cxn ang="0">
                  <a:pos x="28" y="174"/>
                </a:cxn>
                <a:cxn ang="0">
                  <a:pos x="20" y="178"/>
                </a:cxn>
                <a:cxn ang="0">
                  <a:pos x="9" y="180"/>
                </a:cxn>
                <a:cxn ang="0">
                  <a:pos x="0" y="180"/>
                </a:cxn>
              </a:cxnLst>
              <a:rect l="0" t="0" r="r" b="b"/>
              <a:pathLst>
                <a:path w="79" h="180">
                  <a:moveTo>
                    <a:pt x="79" y="0"/>
                  </a:moveTo>
                  <a:lnTo>
                    <a:pt x="51" y="11"/>
                  </a:lnTo>
                  <a:lnTo>
                    <a:pt x="40" y="23"/>
                  </a:lnTo>
                  <a:lnTo>
                    <a:pt x="31" y="37"/>
                  </a:lnTo>
                  <a:lnTo>
                    <a:pt x="24" y="50"/>
                  </a:lnTo>
                  <a:lnTo>
                    <a:pt x="20" y="61"/>
                  </a:lnTo>
                  <a:lnTo>
                    <a:pt x="22" y="74"/>
                  </a:lnTo>
                  <a:lnTo>
                    <a:pt x="26" y="87"/>
                  </a:lnTo>
                  <a:lnTo>
                    <a:pt x="32" y="101"/>
                  </a:lnTo>
                  <a:lnTo>
                    <a:pt x="40" y="112"/>
                  </a:lnTo>
                  <a:lnTo>
                    <a:pt x="50" y="122"/>
                  </a:lnTo>
                  <a:lnTo>
                    <a:pt x="59" y="130"/>
                  </a:lnTo>
                  <a:lnTo>
                    <a:pt x="70" y="135"/>
                  </a:lnTo>
                  <a:lnTo>
                    <a:pt x="79" y="136"/>
                  </a:lnTo>
                  <a:lnTo>
                    <a:pt x="70" y="145"/>
                  </a:lnTo>
                  <a:lnTo>
                    <a:pt x="59" y="155"/>
                  </a:lnTo>
                  <a:lnTo>
                    <a:pt x="49" y="164"/>
                  </a:lnTo>
                  <a:lnTo>
                    <a:pt x="39" y="170"/>
                  </a:lnTo>
                  <a:lnTo>
                    <a:pt x="28" y="174"/>
                  </a:lnTo>
                  <a:lnTo>
                    <a:pt x="20" y="178"/>
                  </a:lnTo>
                  <a:lnTo>
                    <a:pt x="9" y="180"/>
                  </a:lnTo>
                  <a:lnTo>
                    <a:pt x="0" y="18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2549" y="2116"/>
              <a:ext cx="27" cy="4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134"/>
                </a:cxn>
                <a:cxn ang="0">
                  <a:pos x="4" y="118"/>
                </a:cxn>
                <a:cxn ang="0">
                  <a:pos x="7" y="108"/>
                </a:cxn>
                <a:cxn ang="0">
                  <a:pos x="10" y="98"/>
                </a:cxn>
                <a:cxn ang="0">
                  <a:pos x="13" y="88"/>
                </a:cxn>
                <a:cxn ang="0">
                  <a:pos x="16" y="78"/>
                </a:cxn>
                <a:cxn ang="0">
                  <a:pos x="20" y="69"/>
                </a:cxn>
                <a:cxn ang="0">
                  <a:pos x="27" y="50"/>
                </a:cxn>
                <a:cxn ang="0">
                  <a:pos x="34" y="33"/>
                </a:cxn>
                <a:cxn ang="0">
                  <a:pos x="45" y="19"/>
                </a:cxn>
                <a:cxn ang="0">
                  <a:pos x="57" y="6"/>
                </a:cxn>
                <a:cxn ang="0">
                  <a:pos x="67" y="0"/>
                </a:cxn>
              </a:cxnLst>
              <a:rect l="0" t="0" r="r" b="b"/>
              <a:pathLst>
                <a:path w="67" h="134">
                  <a:moveTo>
                    <a:pt x="0" y="56"/>
                  </a:moveTo>
                  <a:lnTo>
                    <a:pt x="0" y="134"/>
                  </a:lnTo>
                  <a:lnTo>
                    <a:pt x="4" y="118"/>
                  </a:lnTo>
                  <a:lnTo>
                    <a:pt x="7" y="108"/>
                  </a:lnTo>
                  <a:lnTo>
                    <a:pt x="10" y="98"/>
                  </a:lnTo>
                  <a:lnTo>
                    <a:pt x="13" y="88"/>
                  </a:lnTo>
                  <a:lnTo>
                    <a:pt x="16" y="78"/>
                  </a:lnTo>
                  <a:lnTo>
                    <a:pt x="20" y="69"/>
                  </a:lnTo>
                  <a:lnTo>
                    <a:pt x="27" y="50"/>
                  </a:lnTo>
                  <a:lnTo>
                    <a:pt x="34" y="33"/>
                  </a:lnTo>
                  <a:lnTo>
                    <a:pt x="45" y="19"/>
                  </a:lnTo>
                  <a:lnTo>
                    <a:pt x="57" y="6"/>
                  </a:lnTo>
                  <a:lnTo>
                    <a:pt x="6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2551" y="2148"/>
              <a:ext cx="66" cy="32"/>
            </a:xfrm>
            <a:custGeom>
              <a:avLst/>
              <a:gdLst/>
              <a:ahLst/>
              <a:cxnLst>
                <a:cxn ang="0">
                  <a:pos x="159" y="0"/>
                </a:cxn>
                <a:cxn ang="0">
                  <a:pos x="146" y="1"/>
                </a:cxn>
                <a:cxn ang="0">
                  <a:pos x="136" y="3"/>
                </a:cxn>
                <a:cxn ang="0">
                  <a:pos x="127" y="5"/>
                </a:cxn>
                <a:cxn ang="0">
                  <a:pos x="116" y="7"/>
                </a:cxn>
                <a:cxn ang="0">
                  <a:pos x="106" y="9"/>
                </a:cxn>
                <a:cxn ang="0">
                  <a:pos x="95" y="13"/>
                </a:cxn>
                <a:cxn ang="0">
                  <a:pos x="86" y="16"/>
                </a:cxn>
                <a:cxn ang="0">
                  <a:pos x="76" y="19"/>
                </a:cxn>
                <a:cxn ang="0">
                  <a:pos x="65" y="22"/>
                </a:cxn>
                <a:cxn ang="0">
                  <a:pos x="56" y="26"/>
                </a:cxn>
                <a:cxn ang="0">
                  <a:pos x="46" y="28"/>
                </a:cxn>
                <a:cxn ang="0">
                  <a:pos x="36" y="31"/>
                </a:cxn>
                <a:cxn ang="0">
                  <a:pos x="26" y="32"/>
                </a:cxn>
                <a:cxn ang="0">
                  <a:pos x="16" y="34"/>
                </a:cxn>
                <a:cxn ang="0">
                  <a:pos x="2" y="34"/>
                </a:cxn>
                <a:cxn ang="0">
                  <a:pos x="0" y="47"/>
                </a:cxn>
                <a:cxn ang="0">
                  <a:pos x="4" y="55"/>
                </a:cxn>
                <a:cxn ang="0">
                  <a:pos x="12" y="68"/>
                </a:cxn>
                <a:cxn ang="0">
                  <a:pos x="22" y="79"/>
                </a:cxn>
                <a:cxn ang="0">
                  <a:pos x="32" y="90"/>
                </a:cxn>
              </a:cxnLst>
              <a:rect l="0" t="0" r="r" b="b"/>
              <a:pathLst>
                <a:path w="159" h="90">
                  <a:moveTo>
                    <a:pt x="159" y="0"/>
                  </a:moveTo>
                  <a:lnTo>
                    <a:pt x="146" y="1"/>
                  </a:lnTo>
                  <a:lnTo>
                    <a:pt x="136" y="3"/>
                  </a:lnTo>
                  <a:lnTo>
                    <a:pt x="127" y="5"/>
                  </a:lnTo>
                  <a:lnTo>
                    <a:pt x="116" y="7"/>
                  </a:lnTo>
                  <a:lnTo>
                    <a:pt x="106" y="9"/>
                  </a:lnTo>
                  <a:lnTo>
                    <a:pt x="95" y="13"/>
                  </a:lnTo>
                  <a:lnTo>
                    <a:pt x="86" y="16"/>
                  </a:lnTo>
                  <a:lnTo>
                    <a:pt x="76" y="19"/>
                  </a:lnTo>
                  <a:lnTo>
                    <a:pt x="65" y="22"/>
                  </a:lnTo>
                  <a:lnTo>
                    <a:pt x="56" y="26"/>
                  </a:lnTo>
                  <a:lnTo>
                    <a:pt x="46" y="28"/>
                  </a:lnTo>
                  <a:lnTo>
                    <a:pt x="36" y="31"/>
                  </a:lnTo>
                  <a:lnTo>
                    <a:pt x="26" y="32"/>
                  </a:lnTo>
                  <a:lnTo>
                    <a:pt x="16" y="34"/>
                  </a:lnTo>
                  <a:lnTo>
                    <a:pt x="2" y="34"/>
                  </a:lnTo>
                  <a:lnTo>
                    <a:pt x="0" y="47"/>
                  </a:lnTo>
                  <a:lnTo>
                    <a:pt x="4" y="55"/>
                  </a:lnTo>
                  <a:lnTo>
                    <a:pt x="12" y="68"/>
                  </a:lnTo>
                  <a:lnTo>
                    <a:pt x="22" y="79"/>
                  </a:lnTo>
                  <a:lnTo>
                    <a:pt x="32" y="9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auto">
            <a:xfrm>
              <a:off x="2523" y="2128"/>
              <a:ext cx="24" cy="40"/>
            </a:xfrm>
            <a:custGeom>
              <a:avLst/>
              <a:gdLst/>
              <a:ahLst/>
              <a:cxnLst>
                <a:cxn ang="0">
                  <a:pos x="10" y="111"/>
                </a:cxn>
                <a:cxn ang="0">
                  <a:pos x="60" y="111"/>
                </a:cxn>
                <a:cxn ang="0">
                  <a:pos x="0" y="0"/>
                </a:cxn>
              </a:cxnLst>
              <a:rect l="0" t="0" r="r" b="b"/>
              <a:pathLst>
                <a:path w="60" h="111">
                  <a:moveTo>
                    <a:pt x="10" y="111"/>
                  </a:moveTo>
                  <a:lnTo>
                    <a:pt x="60" y="111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auto">
            <a:xfrm>
              <a:off x="2550" y="2124"/>
              <a:ext cx="22" cy="2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1"/>
                </a:cxn>
                <a:cxn ang="0">
                  <a:pos x="0" y="22"/>
                </a:cxn>
                <a:cxn ang="0">
                  <a:pos x="0" y="32"/>
                </a:cxn>
                <a:cxn ang="0">
                  <a:pos x="3" y="44"/>
                </a:cxn>
                <a:cxn ang="0">
                  <a:pos x="4" y="58"/>
                </a:cxn>
                <a:cxn ang="0">
                  <a:pos x="5" y="68"/>
                </a:cxn>
                <a:cxn ang="0">
                  <a:pos x="15" y="75"/>
                </a:cxn>
                <a:cxn ang="0">
                  <a:pos x="23" y="70"/>
                </a:cxn>
                <a:cxn ang="0">
                  <a:pos x="34" y="62"/>
                </a:cxn>
                <a:cxn ang="0">
                  <a:pos x="45" y="52"/>
                </a:cxn>
                <a:cxn ang="0">
                  <a:pos x="54" y="44"/>
                </a:cxn>
              </a:cxnLst>
              <a:rect l="0" t="0" r="r" b="b"/>
              <a:pathLst>
                <a:path w="54" h="75">
                  <a:moveTo>
                    <a:pt x="5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0" y="32"/>
                  </a:lnTo>
                  <a:lnTo>
                    <a:pt x="3" y="44"/>
                  </a:lnTo>
                  <a:lnTo>
                    <a:pt x="4" y="58"/>
                  </a:lnTo>
                  <a:lnTo>
                    <a:pt x="5" y="68"/>
                  </a:lnTo>
                  <a:lnTo>
                    <a:pt x="15" y="75"/>
                  </a:lnTo>
                  <a:lnTo>
                    <a:pt x="23" y="70"/>
                  </a:lnTo>
                  <a:lnTo>
                    <a:pt x="34" y="62"/>
                  </a:lnTo>
                  <a:lnTo>
                    <a:pt x="45" y="52"/>
                  </a:lnTo>
                  <a:lnTo>
                    <a:pt x="54" y="4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2" name="Freeform 85"/>
            <p:cNvSpPr>
              <a:spLocks/>
            </p:cNvSpPr>
            <p:nvPr/>
          </p:nvSpPr>
          <p:spPr bwMode="auto">
            <a:xfrm>
              <a:off x="2552" y="2172"/>
              <a:ext cx="20" cy="24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0"/>
                </a:cxn>
                <a:cxn ang="0">
                  <a:pos x="7" y="12"/>
                </a:cxn>
                <a:cxn ang="0">
                  <a:pos x="13" y="22"/>
                </a:cxn>
                <a:cxn ang="0">
                  <a:pos x="18" y="34"/>
                </a:cxn>
                <a:cxn ang="0">
                  <a:pos x="19" y="44"/>
                </a:cxn>
                <a:cxn ang="0">
                  <a:pos x="19" y="56"/>
                </a:cxn>
                <a:cxn ang="0">
                  <a:pos x="21" y="66"/>
                </a:cxn>
              </a:cxnLst>
              <a:rect l="0" t="0" r="r" b="b"/>
              <a:pathLst>
                <a:path w="48" h="66">
                  <a:moveTo>
                    <a:pt x="48" y="0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13" y="22"/>
                  </a:lnTo>
                  <a:lnTo>
                    <a:pt x="18" y="34"/>
                  </a:lnTo>
                  <a:lnTo>
                    <a:pt x="19" y="44"/>
                  </a:lnTo>
                  <a:lnTo>
                    <a:pt x="19" y="56"/>
                  </a:lnTo>
                  <a:lnTo>
                    <a:pt x="21" y="6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3" name="Freeform 86"/>
            <p:cNvSpPr>
              <a:spLocks/>
            </p:cNvSpPr>
            <p:nvPr/>
          </p:nvSpPr>
          <p:spPr bwMode="auto">
            <a:xfrm>
              <a:off x="2515" y="2168"/>
              <a:ext cx="29" cy="2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8" y="23"/>
                </a:cxn>
                <a:cxn ang="0">
                  <a:pos x="20" y="15"/>
                </a:cxn>
                <a:cxn ang="0">
                  <a:pos x="32" y="7"/>
                </a:cxn>
                <a:cxn ang="0">
                  <a:pos x="55" y="1"/>
                </a:cxn>
                <a:cxn ang="0">
                  <a:pos x="68" y="0"/>
                </a:cxn>
                <a:cxn ang="0">
                  <a:pos x="67" y="9"/>
                </a:cxn>
                <a:cxn ang="0">
                  <a:pos x="62" y="20"/>
                </a:cxn>
                <a:cxn ang="0">
                  <a:pos x="57" y="32"/>
                </a:cxn>
                <a:cxn ang="0">
                  <a:pos x="52" y="43"/>
                </a:cxn>
                <a:cxn ang="0">
                  <a:pos x="49" y="53"/>
                </a:cxn>
                <a:cxn ang="0">
                  <a:pos x="49" y="67"/>
                </a:cxn>
              </a:cxnLst>
              <a:rect l="0" t="0" r="r" b="b"/>
              <a:pathLst>
                <a:path w="68" h="67">
                  <a:moveTo>
                    <a:pt x="0" y="33"/>
                  </a:moveTo>
                  <a:lnTo>
                    <a:pt x="8" y="23"/>
                  </a:lnTo>
                  <a:lnTo>
                    <a:pt x="20" y="15"/>
                  </a:lnTo>
                  <a:lnTo>
                    <a:pt x="32" y="7"/>
                  </a:lnTo>
                  <a:lnTo>
                    <a:pt x="55" y="1"/>
                  </a:lnTo>
                  <a:lnTo>
                    <a:pt x="68" y="0"/>
                  </a:lnTo>
                  <a:lnTo>
                    <a:pt x="67" y="9"/>
                  </a:lnTo>
                  <a:lnTo>
                    <a:pt x="62" y="20"/>
                  </a:lnTo>
                  <a:lnTo>
                    <a:pt x="57" y="32"/>
                  </a:lnTo>
                  <a:lnTo>
                    <a:pt x="52" y="43"/>
                  </a:lnTo>
                  <a:lnTo>
                    <a:pt x="49" y="53"/>
                  </a:lnTo>
                  <a:lnTo>
                    <a:pt x="49" y="6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4" name="Freeform 87"/>
            <p:cNvSpPr>
              <a:spLocks/>
            </p:cNvSpPr>
            <p:nvPr/>
          </p:nvSpPr>
          <p:spPr bwMode="auto">
            <a:xfrm>
              <a:off x="2524" y="2132"/>
              <a:ext cx="22" cy="45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9" y="71"/>
                </a:cxn>
                <a:cxn ang="0">
                  <a:pos x="19" y="77"/>
                </a:cxn>
                <a:cxn ang="0">
                  <a:pos x="26" y="88"/>
                </a:cxn>
                <a:cxn ang="0">
                  <a:pos x="33" y="99"/>
                </a:cxn>
                <a:cxn ang="0">
                  <a:pos x="41" y="112"/>
                </a:cxn>
                <a:cxn ang="0">
                  <a:pos x="48" y="123"/>
                </a:cxn>
                <a:cxn ang="0">
                  <a:pos x="53" y="111"/>
                </a:cxn>
                <a:cxn ang="0">
                  <a:pos x="54" y="96"/>
                </a:cxn>
                <a:cxn ang="0">
                  <a:pos x="54" y="84"/>
                </a:cxn>
                <a:cxn ang="0">
                  <a:pos x="51" y="75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38" y="45"/>
                </a:cxn>
                <a:cxn ang="0">
                  <a:pos x="38" y="0"/>
                </a:cxn>
              </a:cxnLst>
              <a:rect l="0" t="0" r="r" b="b"/>
              <a:pathLst>
                <a:path w="54" h="123">
                  <a:moveTo>
                    <a:pt x="0" y="66"/>
                  </a:moveTo>
                  <a:lnTo>
                    <a:pt x="9" y="71"/>
                  </a:lnTo>
                  <a:lnTo>
                    <a:pt x="19" y="77"/>
                  </a:lnTo>
                  <a:lnTo>
                    <a:pt x="26" y="88"/>
                  </a:lnTo>
                  <a:lnTo>
                    <a:pt x="33" y="99"/>
                  </a:lnTo>
                  <a:lnTo>
                    <a:pt x="41" y="112"/>
                  </a:lnTo>
                  <a:lnTo>
                    <a:pt x="48" y="123"/>
                  </a:lnTo>
                  <a:lnTo>
                    <a:pt x="53" y="111"/>
                  </a:lnTo>
                  <a:lnTo>
                    <a:pt x="54" y="96"/>
                  </a:lnTo>
                  <a:lnTo>
                    <a:pt x="54" y="84"/>
                  </a:lnTo>
                  <a:lnTo>
                    <a:pt x="51" y="75"/>
                  </a:lnTo>
                  <a:lnTo>
                    <a:pt x="45" y="60"/>
                  </a:lnTo>
                  <a:lnTo>
                    <a:pt x="41" y="52"/>
                  </a:lnTo>
                  <a:lnTo>
                    <a:pt x="38" y="45"/>
                  </a:lnTo>
                  <a:lnTo>
                    <a:pt x="38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2531" y="2144"/>
              <a:ext cx="45" cy="4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98" y="12"/>
                </a:cxn>
                <a:cxn ang="0">
                  <a:pos x="90" y="21"/>
                </a:cxn>
                <a:cxn ang="0">
                  <a:pos x="81" y="32"/>
                </a:cxn>
                <a:cxn ang="0">
                  <a:pos x="73" y="42"/>
                </a:cxn>
                <a:cxn ang="0">
                  <a:pos x="66" y="52"/>
                </a:cxn>
                <a:cxn ang="0">
                  <a:pos x="59" y="63"/>
                </a:cxn>
                <a:cxn ang="0">
                  <a:pos x="53" y="72"/>
                </a:cxn>
                <a:cxn ang="0">
                  <a:pos x="42" y="73"/>
                </a:cxn>
                <a:cxn ang="0">
                  <a:pos x="29" y="76"/>
                </a:cxn>
                <a:cxn ang="0">
                  <a:pos x="19" y="77"/>
                </a:cxn>
                <a:cxn ang="0">
                  <a:pos x="8" y="79"/>
                </a:cxn>
                <a:cxn ang="0">
                  <a:pos x="0" y="79"/>
                </a:cxn>
                <a:cxn ang="0">
                  <a:pos x="16" y="83"/>
                </a:cxn>
                <a:cxn ang="0">
                  <a:pos x="25" y="84"/>
                </a:cxn>
                <a:cxn ang="0">
                  <a:pos x="40" y="89"/>
                </a:cxn>
                <a:cxn ang="0">
                  <a:pos x="51" y="92"/>
                </a:cxn>
                <a:cxn ang="0">
                  <a:pos x="61" y="98"/>
                </a:cxn>
                <a:cxn ang="0">
                  <a:pos x="73" y="108"/>
                </a:cxn>
                <a:cxn ang="0">
                  <a:pos x="83" y="117"/>
                </a:cxn>
              </a:cxnLst>
              <a:rect l="0" t="0" r="r" b="b"/>
              <a:pathLst>
                <a:path w="108" h="117">
                  <a:moveTo>
                    <a:pt x="108" y="0"/>
                  </a:moveTo>
                  <a:lnTo>
                    <a:pt x="98" y="12"/>
                  </a:lnTo>
                  <a:lnTo>
                    <a:pt x="90" y="21"/>
                  </a:lnTo>
                  <a:lnTo>
                    <a:pt x="81" y="32"/>
                  </a:lnTo>
                  <a:lnTo>
                    <a:pt x="73" y="42"/>
                  </a:lnTo>
                  <a:lnTo>
                    <a:pt x="66" y="52"/>
                  </a:lnTo>
                  <a:lnTo>
                    <a:pt x="59" y="63"/>
                  </a:lnTo>
                  <a:lnTo>
                    <a:pt x="53" y="72"/>
                  </a:lnTo>
                  <a:lnTo>
                    <a:pt x="42" y="73"/>
                  </a:lnTo>
                  <a:lnTo>
                    <a:pt x="29" y="76"/>
                  </a:lnTo>
                  <a:lnTo>
                    <a:pt x="19" y="77"/>
                  </a:lnTo>
                  <a:lnTo>
                    <a:pt x="8" y="79"/>
                  </a:lnTo>
                  <a:lnTo>
                    <a:pt x="0" y="79"/>
                  </a:lnTo>
                  <a:lnTo>
                    <a:pt x="16" y="83"/>
                  </a:lnTo>
                  <a:lnTo>
                    <a:pt x="25" y="84"/>
                  </a:lnTo>
                  <a:lnTo>
                    <a:pt x="40" y="89"/>
                  </a:lnTo>
                  <a:lnTo>
                    <a:pt x="51" y="92"/>
                  </a:lnTo>
                  <a:lnTo>
                    <a:pt x="61" y="98"/>
                  </a:lnTo>
                  <a:lnTo>
                    <a:pt x="73" y="108"/>
                  </a:lnTo>
                  <a:lnTo>
                    <a:pt x="83" y="11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2531" y="2180"/>
              <a:ext cx="20" cy="25"/>
            </a:xfrm>
            <a:custGeom>
              <a:avLst/>
              <a:gdLst/>
              <a:ahLst/>
              <a:cxnLst>
                <a:cxn ang="0">
                  <a:pos x="49" y="67"/>
                </a:cxn>
                <a:cxn ang="0">
                  <a:pos x="47" y="57"/>
                </a:cxn>
                <a:cxn ang="0">
                  <a:pos x="42" y="45"/>
                </a:cxn>
                <a:cxn ang="0">
                  <a:pos x="36" y="30"/>
                </a:cxn>
                <a:cxn ang="0">
                  <a:pos x="32" y="21"/>
                </a:cxn>
                <a:cxn ang="0">
                  <a:pos x="29" y="7"/>
                </a:cxn>
                <a:cxn ang="0">
                  <a:pos x="29" y="0"/>
                </a:cxn>
                <a:cxn ang="0">
                  <a:pos x="19" y="4"/>
                </a:cxn>
                <a:cxn ang="0">
                  <a:pos x="10" y="16"/>
                </a:cxn>
                <a:cxn ang="0">
                  <a:pos x="4" y="26"/>
                </a:cxn>
                <a:cxn ang="0">
                  <a:pos x="0" y="38"/>
                </a:cxn>
              </a:cxnLst>
              <a:rect l="0" t="0" r="r" b="b"/>
              <a:pathLst>
                <a:path w="49" h="67">
                  <a:moveTo>
                    <a:pt x="49" y="67"/>
                  </a:moveTo>
                  <a:lnTo>
                    <a:pt x="47" y="57"/>
                  </a:lnTo>
                  <a:lnTo>
                    <a:pt x="42" y="45"/>
                  </a:lnTo>
                  <a:lnTo>
                    <a:pt x="36" y="30"/>
                  </a:lnTo>
                  <a:lnTo>
                    <a:pt x="32" y="21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19" y="4"/>
                  </a:lnTo>
                  <a:lnTo>
                    <a:pt x="10" y="16"/>
                  </a:lnTo>
                  <a:lnTo>
                    <a:pt x="4" y="26"/>
                  </a:lnTo>
                  <a:lnTo>
                    <a:pt x="0" y="3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2516" y="2145"/>
              <a:ext cx="28" cy="23"/>
            </a:xfrm>
            <a:custGeom>
              <a:avLst/>
              <a:gdLst/>
              <a:ahLst/>
              <a:cxnLst>
                <a:cxn ang="0">
                  <a:pos x="66" y="62"/>
                </a:cxn>
                <a:cxn ang="0">
                  <a:pos x="61" y="59"/>
                </a:cxn>
                <a:cxn ang="0">
                  <a:pos x="58" y="55"/>
                </a:cxn>
                <a:cxn ang="0">
                  <a:pos x="53" y="51"/>
                </a:cxn>
                <a:cxn ang="0">
                  <a:pos x="49" y="46"/>
                </a:cxn>
                <a:cxn ang="0">
                  <a:pos x="44" y="41"/>
                </a:cxn>
                <a:cxn ang="0">
                  <a:pos x="41" y="38"/>
                </a:cxn>
                <a:cxn ang="0">
                  <a:pos x="36" y="34"/>
                </a:cxn>
                <a:cxn ang="0">
                  <a:pos x="31" y="29"/>
                </a:cxn>
                <a:cxn ang="0">
                  <a:pos x="26" y="26"/>
                </a:cxn>
                <a:cxn ang="0">
                  <a:pos x="22" y="21"/>
                </a:cxn>
                <a:cxn ang="0">
                  <a:pos x="17" y="17"/>
                </a:cxn>
                <a:cxn ang="0">
                  <a:pos x="13" y="13"/>
                </a:cxn>
                <a:cxn ang="0">
                  <a:pos x="8" y="8"/>
                </a:cxn>
                <a:cxn ang="0">
                  <a:pos x="5" y="4"/>
                </a:cxn>
                <a:cxn ang="0">
                  <a:pos x="0" y="0"/>
                </a:cxn>
              </a:cxnLst>
              <a:rect l="0" t="0" r="r" b="b"/>
              <a:pathLst>
                <a:path w="66" h="62">
                  <a:moveTo>
                    <a:pt x="66" y="62"/>
                  </a:moveTo>
                  <a:lnTo>
                    <a:pt x="61" y="59"/>
                  </a:lnTo>
                  <a:lnTo>
                    <a:pt x="58" y="55"/>
                  </a:lnTo>
                  <a:lnTo>
                    <a:pt x="53" y="51"/>
                  </a:lnTo>
                  <a:lnTo>
                    <a:pt x="49" y="46"/>
                  </a:lnTo>
                  <a:lnTo>
                    <a:pt x="44" y="41"/>
                  </a:lnTo>
                  <a:lnTo>
                    <a:pt x="41" y="38"/>
                  </a:lnTo>
                  <a:lnTo>
                    <a:pt x="36" y="34"/>
                  </a:lnTo>
                  <a:lnTo>
                    <a:pt x="31" y="29"/>
                  </a:lnTo>
                  <a:lnTo>
                    <a:pt x="26" y="26"/>
                  </a:lnTo>
                  <a:lnTo>
                    <a:pt x="22" y="21"/>
                  </a:lnTo>
                  <a:lnTo>
                    <a:pt x="17" y="17"/>
                  </a:lnTo>
                  <a:lnTo>
                    <a:pt x="13" y="13"/>
                  </a:lnTo>
                  <a:lnTo>
                    <a:pt x="8" y="8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2390" y="2018"/>
              <a:ext cx="48" cy="48"/>
            </a:xfrm>
            <a:custGeom>
              <a:avLst/>
              <a:gdLst/>
              <a:ahLst/>
              <a:cxnLst>
                <a:cxn ang="0">
                  <a:pos x="118" y="134"/>
                </a:cxn>
                <a:cxn ang="0">
                  <a:pos x="111" y="134"/>
                </a:cxn>
                <a:cxn ang="0">
                  <a:pos x="105" y="130"/>
                </a:cxn>
                <a:cxn ang="0">
                  <a:pos x="101" y="128"/>
                </a:cxn>
                <a:cxn ang="0">
                  <a:pos x="97" y="126"/>
                </a:cxn>
                <a:cxn ang="0">
                  <a:pos x="93" y="122"/>
                </a:cxn>
                <a:cxn ang="0">
                  <a:pos x="88" y="119"/>
                </a:cxn>
                <a:cxn ang="0">
                  <a:pos x="85" y="116"/>
                </a:cxn>
                <a:cxn ang="0">
                  <a:pos x="80" y="113"/>
                </a:cxn>
                <a:cxn ang="0">
                  <a:pos x="75" y="108"/>
                </a:cxn>
                <a:cxn ang="0">
                  <a:pos x="71" y="103"/>
                </a:cxn>
                <a:cxn ang="0">
                  <a:pos x="68" y="98"/>
                </a:cxn>
                <a:cxn ang="0">
                  <a:pos x="63" y="94"/>
                </a:cxn>
                <a:cxn ang="0">
                  <a:pos x="58" y="89"/>
                </a:cxn>
                <a:cxn ang="0">
                  <a:pos x="55" y="84"/>
                </a:cxn>
                <a:cxn ang="0">
                  <a:pos x="50" y="78"/>
                </a:cxn>
                <a:cxn ang="0">
                  <a:pos x="46" y="72"/>
                </a:cxn>
                <a:cxn ang="0">
                  <a:pos x="41" y="68"/>
                </a:cxn>
                <a:cxn ang="0">
                  <a:pos x="38" y="63"/>
                </a:cxn>
                <a:cxn ang="0">
                  <a:pos x="33" y="57"/>
                </a:cxn>
                <a:cxn ang="0">
                  <a:pos x="30" y="51"/>
                </a:cxn>
                <a:cxn ang="0">
                  <a:pos x="26" y="45"/>
                </a:cxn>
                <a:cxn ang="0">
                  <a:pos x="22" y="39"/>
                </a:cxn>
                <a:cxn ang="0">
                  <a:pos x="19" y="35"/>
                </a:cxn>
                <a:cxn ang="0">
                  <a:pos x="15" y="29"/>
                </a:cxn>
                <a:cxn ang="0">
                  <a:pos x="13" y="24"/>
                </a:cxn>
                <a:cxn ang="0">
                  <a:pos x="9" y="19"/>
                </a:cxn>
                <a:cxn ang="0">
                  <a:pos x="7" y="14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118" h="134">
                  <a:moveTo>
                    <a:pt x="118" y="134"/>
                  </a:moveTo>
                  <a:lnTo>
                    <a:pt x="111" y="134"/>
                  </a:lnTo>
                  <a:lnTo>
                    <a:pt x="105" y="130"/>
                  </a:lnTo>
                  <a:lnTo>
                    <a:pt x="101" y="128"/>
                  </a:lnTo>
                  <a:lnTo>
                    <a:pt x="97" y="126"/>
                  </a:lnTo>
                  <a:lnTo>
                    <a:pt x="93" y="122"/>
                  </a:lnTo>
                  <a:lnTo>
                    <a:pt x="88" y="119"/>
                  </a:lnTo>
                  <a:lnTo>
                    <a:pt x="85" y="116"/>
                  </a:lnTo>
                  <a:lnTo>
                    <a:pt x="80" y="113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lnTo>
                    <a:pt x="63" y="94"/>
                  </a:lnTo>
                  <a:lnTo>
                    <a:pt x="58" y="89"/>
                  </a:lnTo>
                  <a:lnTo>
                    <a:pt x="55" y="84"/>
                  </a:lnTo>
                  <a:lnTo>
                    <a:pt x="50" y="78"/>
                  </a:lnTo>
                  <a:lnTo>
                    <a:pt x="46" y="72"/>
                  </a:lnTo>
                  <a:lnTo>
                    <a:pt x="41" y="68"/>
                  </a:lnTo>
                  <a:lnTo>
                    <a:pt x="38" y="63"/>
                  </a:lnTo>
                  <a:lnTo>
                    <a:pt x="33" y="57"/>
                  </a:lnTo>
                  <a:lnTo>
                    <a:pt x="30" y="51"/>
                  </a:lnTo>
                  <a:lnTo>
                    <a:pt x="26" y="45"/>
                  </a:lnTo>
                  <a:lnTo>
                    <a:pt x="22" y="39"/>
                  </a:lnTo>
                  <a:lnTo>
                    <a:pt x="19" y="35"/>
                  </a:lnTo>
                  <a:lnTo>
                    <a:pt x="15" y="29"/>
                  </a:lnTo>
                  <a:lnTo>
                    <a:pt x="13" y="24"/>
                  </a:lnTo>
                  <a:lnTo>
                    <a:pt x="9" y="19"/>
                  </a:lnTo>
                  <a:lnTo>
                    <a:pt x="7" y="14"/>
                  </a:lnTo>
                  <a:lnTo>
                    <a:pt x="3" y="8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9" name="Freeform 92"/>
            <p:cNvSpPr>
              <a:spLocks/>
            </p:cNvSpPr>
            <p:nvPr/>
          </p:nvSpPr>
          <p:spPr bwMode="auto">
            <a:xfrm>
              <a:off x="2389" y="1255"/>
              <a:ext cx="63" cy="62"/>
            </a:xfrm>
            <a:custGeom>
              <a:avLst/>
              <a:gdLst/>
              <a:ahLst/>
              <a:cxnLst>
                <a:cxn ang="0">
                  <a:pos x="155" y="171"/>
                </a:cxn>
                <a:cxn ang="0">
                  <a:pos x="137" y="92"/>
                </a:cxn>
                <a:cxn ang="0">
                  <a:pos x="104" y="38"/>
                </a:cxn>
                <a:cxn ang="0">
                  <a:pos x="59" y="7"/>
                </a:cxn>
                <a:cxn ang="0">
                  <a:pos x="0" y="0"/>
                </a:cxn>
              </a:cxnLst>
              <a:rect l="0" t="0" r="r" b="b"/>
              <a:pathLst>
                <a:path w="155" h="171">
                  <a:moveTo>
                    <a:pt x="155" y="171"/>
                  </a:moveTo>
                  <a:lnTo>
                    <a:pt x="137" y="92"/>
                  </a:lnTo>
                  <a:lnTo>
                    <a:pt x="104" y="38"/>
                  </a:lnTo>
                  <a:lnTo>
                    <a:pt x="59" y="7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Freeform 93"/>
            <p:cNvSpPr>
              <a:spLocks/>
            </p:cNvSpPr>
            <p:nvPr/>
          </p:nvSpPr>
          <p:spPr bwMode="auto">
            <a:xfrm>
              <a:off x="2378" y="1229"/>
              <a:ext cx="88" cy="88"/>
            </a:xfrm>
            <a:custGeom>
              <a:avLst/>
              <a:gdLst/>
              <a:ahLst/>
              <a:cxnLst>
                <a:cxn ang="0">
                  <a:pos x="208" y="245"/>
                </a:cxn>
                <a:cxn ang="0">
                  <a:pos x="215" y="182"/>
                </a:cxn>
                <a:cxn ang="0">
                  <a:pos x="209" y="126"/>
                </a:cxn>
                <a:cxn ang="0">
                  <a:pos x="162" y="42"/>
                </a:cxn>
                <a:cxn ang="0">
                  <a:pos x="87" y="0"/>
                </a:cxn>
                <a:cxn ang="0">
                  <a:pos x="0" y="4"/>
                </a:cxn>
              </a:cxnLst>
              <a:rect l="0" t="0" r="r" b="b"/>
              <a:pathLst>
                <a:path w="215" h="245">
                  <a:moveTo>
                    <a:pt x="208" y="245"/>
                  </a:moveTo>
                  <a:lnTo>
                    <a:pt x="215" y="182"/>
                  </a:lnTo>
                  <a:lnTo>
                    <a:pt x="209" y="126"/>
                  </a:lnTo>
                  <a:lnTo>
                    <a:pt x="162" y="42"/>
                  </a:lnTo>
                  <a:lnTo>
                    <a:pt x="87" y="0"/>
                  </a:lnTo>
                  <a:lnTo>
                    <a:pt x="0" y="4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2399" y="1192"/>
              <a:ext cx="64" cy="125"/>
            </a:xfrm>
            <a:custGeom>
              <a:avLst/>
              <a:gdLst/>
              <a:ahLst/>
              <a:cxnLst>
                <a:cxn ang="0">
                  <a:pos x="155" y="345"/>
                </a:cxn>
                <a:cxn ang="0">
                  <a:pos x="157" y="230"/>
                </a:cxn>
                <a:cxn ang="0">
                  <a:pos x="132" y="126"/>
                </a:cxn>
                <a:cxn ang="0">
                  <a:pos x="78" y="45"/>
                </a:cxn>
                <a:cxn ang="0">
                  <a:pos x="0" y="0"/>
                </a:cxn>
              </a:cxnLst>
              <a:rect l="0" t="0" r="r" b="b"/>
              <a:pathLst>
                <a:path w="157" h="345">
                  <a:moveTo>
                    <a:pt x="155" y="345"/>
                  </a:moveTo>
                  <a:lnTo>
                    <a:pt x="157" y="230"/>
                  </a:lnTo>
                  <a:lnTo>
                    <a:pt x="132" y="126"/>
                  </a:lnTo>
                  <a:lnTo>
                    <a:pt x="78" y="45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2388" y="1143"/>
              <a:ext cx="86" cy="162"/>
            </a:xfrm>
            <a:custGeom>
              <a:avLst/>
              <a:gdLst/>
              <a:ahLst/>
              <a:cxnLst>
                <a:cxn ang="0">
                  <a:pos x="208" y="447"/>
                </a:cxn>
                <a:cxn ang="0">
                  <a:pos x="179" y="310"/>
                </a:cxn>
                <a:cxn ang="0">
                  <a:pos x="154" y="158"/>
                </a:cxn>
                <a:cxn ang="0">
                  <a:pos x="134" y="92"/>
                </a:cxn>
                <a:cxn ang="0">
                  <a:pos x="104" y="39"/>
                </a:cxn>
                <a:cxn ang="0">
                  <a:pos x="61" y="6"/>
                </a:cxn>
                <a:cxn ang="0">
                  <a:pos x="0" y="0"/>
                </a:cxn>
              </a:cxnLst>
              <a:rect l="0" t="0" r="r" b="b"/>
              <a:pathLst>
                <a:path w="208" h="447">
                  <a:moveTo>
                    <a:pt x="208" y="447"/>
                  </a:moveTo>
                  <a:lnTo>
                    <a:pt x="179" y="310"/>
                  </a:lnTo>
                  <a:lnTo>
                    <a:pt x="154" y="158"/>
                  </a:lnTo>
                  <a:lnTo>
                    <a:pt x="134" y="92"/>
                  </a:lnTo>
                  <a:lnTo>
                    <a:pt x="104" y="39"/>
                  </a:lnTo>
                  <a:lnTo>
                    <a:pt x="61" y="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Freeform 96"/>
            <p:cNvSpPr>
              <a:spLocks/>
            </p:cNvSpPr>
            <p:nvPr/>
          </p:nvSpPr>
          <p:spPr bwMode="auto">
            <a:xfrm>
              <a:off x="2431" y="1055"/>
              <a:ext cx="54" cy="250"/>
            </a:xfrm>
            <a:custGeom>
              <a:avLst/>
              <a:gdLst/>
              <a:ahLst/>
              <a:cxnLst>
                <a:cxn ang="0">
                  <a:pos x="131" y="690"/>
                </a:cxn>
                <a:cxn ang="0">
                  <a:pos x="120" y="599"/>
                </a:cxn>
                <a:cxn ang="0">
                  <a:pos x="103" y="513"/>
                </a:cxn>
                <a:cxn ang="0">
                  <a:pos x="61" y="342"/>
                </a:cxn>
                <a:cxn ang="0">
                  <a:pos x="20" y="173"/>
                </a:cxn>
                <a:cxn ang="0">
                  <a:pos x="6" y="88"/>
                </a:cxn>
                <a:cxn ang="0">
                  <a:pos x="0" y="0"/>
                </a:cxn>
              </a:cxnLst>
              <a:rect l="0" t="0" r="r" b="b"/>
              <a:pathLst>
                <a:path w="131" h="690">
                  <a:moveTo>
                    <a:pt x="131" y="690"/>
                  </a:moveTo>
                  <a:lnTo>
                    <a:pt x="120" y="599"/>
                  </a:lnTo>
                  <a:lnTo>
                    <a:pt x="103" y="513"/>
                  </a:lnTo>
                  <a:lnTo>
                    <a:pt x="61" y="342"/>
                  </a:lnTo>
                  <a:lnTo>
                    <a:pt x="20" y="173"/>
                  </a:lnTo>
                  <a:lnTo>
                    <a:pt x="6" y="88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4" name="Freeform 97"/>
            <p:cNvSpPr>
              <a:spLocks/>
            </p:cNvSpPr>
            <p:nvPr/>
          </p:nvSpPr>
          <p:spPr bwMode="auto">
            <a:xfrm>
              <a:off x="2471" y="1168"/>
              <a:ext cx="45" cy="174"/>
            </a:xfrm>
            <a:custGeom>
              <a:avLst/>
              <a:gdLst/>
              <a:ahLst/>
              <a:cxnLst>
                <a:cxn ang="0">
                  <a:pos x="9" y="482"/>
                </a:cxn>
                <a:cxn ang="0">
                  <a:pos x="18" y="417"/>
                </a:cxn>
                <a:cxn ang="0">
                  <a:pos x="14" y="344"/>
                </a:cxn>
                <a:cxn ang="0">
                  <a:pos x="0" y="191"/>
                </a:cxn>
                <a:cxn ang="0">
                  <a:pos x="1" y="121"/>
                </a:cxn>
                <a:cxn ang="0">
                  <a:pos x="16" y="63"/>
                </a:cxn>
                <a:cxn ang="0">
                  <a:pos x="52" y="21"/>
                </a:cxn>
                <a:cxn ang="0">
                  <a:pos x="113" y="0"/>
                </a:cxn>
              </a:cxnLst>
              <a:rect l="0" t="0" r="r" b="b"/>
              <a:pathLst>
                <a:path w="113" h="482">
                  <a:moveTo>
                    <a:pt x="9" y="482"/>
                  </a:moveTo>
                  <a:lnTo>
                    <a:pt x="18" y="417"/>
                  </a:lnTo>
                  <a:lnTo>
                    <a:pt x="14" y="344"/>
                  </a:lnTo>
                  <a:lnTo>
                    <a:pt x="0" y="191"/>
                  </a:lnTo>
                  <a:lnTo>
                    <a:pt x="1" y="121"/>
                  </a:lnTo>
                  <a:lnTo>
                    <a:pt x="16" y="63"/>
                  </a:lnTo>
                  <a:lnTo>
                    <a:pt x="52" y="21"/>
                  </a:lnTo>
                  <a:lnTo>
                    <a:pt x="113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5" name="Line 98"/>
            <p:cNvSpPr>
              <a:spLocks noChangeShapeType="1"/>
            </p:cNvSpPr>
            <p:nvPr/>
          </p:nvSpPr>
          <p:spPr bwMode="auto">
            <a:xfrm flipV="1">
              <a:off x="2474" y="1255"/>
              <a:ext cx="42" cy="12"/>
            </a:xfrm>
            <a:prstGeom prst="line">
              <a:avLst/>
            </a:prstGeom>
            <a:noFill/>
            <a:ln w="1588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6" name="Line 99"/>
            <p:cNvSpPr>
              <a:spLocks noChangeShapeType="1"/>
            </p:cNvSpPr>
            <p:nvPr/>
          </p:nvSpPr>
          <p:spPr bwMode="auto">
            <a:xfrm flipV="1">
              <a:off x="2474" y="1292"/>
              <a:ext cx="42" cy="37"/>
            </a:xfrm>
            <a:prstGeom prst="line">
              <a:avLst/>
            </a:prstGeom>
            <a:noFill/>
            <a:ln w="1588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2474" y="1217"/>
              <a:ext cx="54" cy="75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5" y="126"/>
                </a:cxn>
                <a:cxn ang="0">
                  <a:pos x="29" y="65"/>
                </a:cxn>
                <a:cxn ang="0">
                  <a:pos x="70" y="22"/>
                </a:cxn>
                <a:cxn ang="0">
                  <a:pos x="129" y="0"/>
                </a:cxn>
              </a:cxnLst>
              <a:rect l="0" t="0" r="r" b="b"/>
              <a:pathLst>
                <a:path w="129" h="207">
                  <a:moveTo>
                    <a:pt x="0" y="207"/>
                  </a:moveTo>
                  <a:lnTo>
                    <a:pt x="5" y="126"/>
                  </a:lnTo>
                  <a:lnTo>
                    <a:pt x="29" y="65"/>
                  </a:lnTo>
                  <a:lnTo>
                    <a:pt x="70" y="22"/>
                  </a:lnTo>
                  <a:lnTo>
                    <a:pt x="129" y="0"/>
                  </a:lnTo>
                </a:path>
              </a:pathLst>
            </a:custGeom>
            <a:noFill/>
            <a:ln w="15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8" name="Line 101"/>
            <p:cNvSpPr>
              <a:spLocks noChangeShapeType="1"/>
            </p:cNvSpPr>
            <p:nvPr/>
          </p:nvSpPr>
          <p:spPr bwMode="auto">
            <a:xfrm flipV="1">
              <a:off x="2461" y="912"/>
              <a:ext cx="1" cy="50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2468" y="1248"/>
              <a:ext cx="212" cy="159"/>
            </a:xfrm>
            <a:custGeom>
              <a:avLst/>
              <a:gdLst/>
              <a:ahLst/>
              <a:cxnLst>
                <a:cxn ang="0">
                  <a:pos x="0" y="438"/>
                </a:cxn>
                <a:cxn ang="0">
                  <a:pos x="0" y="264"/>
                </a:cxn>
                <a:cxn ang="0">
                  <a:pos x="106" y="65"/>
                </a:cxn>
                <a:cxn ang="0">
                  <a:pos x="239" y="0"/>
                </a:cxn>
                <a:cxn ang="0">
                  <a:pos x="409" y="0"/>
                </a:cxn>
                <a:cxn ang="0">
                  <a:pos x="515" y="98"/>
                </a:cxn>
              </a:cxnLst>
              <a:rect l="0" t="0" r="r" b="b"/>
              <a:pathLst>
                <a:path w="515" h="438">
                  <a:moveTo>
                    <a:pt x="0" y="438"/>
                  </a:moveTo>
                  <a:lnTo>
                    <a:pt x="0" y="264"/>
                  </a:lnTo>
                  <a:lnTo>
                    <a:pt x="106" y="65"/>
                  </a:lnTo>
                  <a:lnTo>
                    <a:pt x="239" y="0"/>
                  </a:lnTo>
                  <a:lnTo>
                    <a:pt x="409" y="0"/>
                  </a:lnTo>
                  <a:lnTo>
                    <a:pt x="515" y="98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2467" y="1168"/>
              <a:ext cx="173" cy="167"/>
            </a:xfrm>
            <a:custGeom>
              <a:avLst/>
              <a:gdLst/>
              <a:ahLst/>
              <a:cxnLst>
                <a:cxn ang="0">
                  <a:pos x="0" y="461"/>
                </a:cxn>
                <a:cxn ang="0">
                  <a:pos x="0" y="166"/>
                </a:cxn>
                <a:cxn ang="0">
                  <a:pos x="57" y="54"/>
                </a:cxn>
                <a:cxn ang="0">
                  <a:pos x="163" y="0"/>
                </a:cxn>
                <a:cxn ang="0">
                  <a:pos x="248" y="0"/>
                </a:cxn>
                <a:cxn ang="0">
                  <a:pos x="304" y="22"/>
                </a:cxn>
                <a:cxn ang="0">
                  <a:pos x="419" y="54"/>
                </a:cxn>
              </a:cxnLst>
              <a:rect l="0" t="0" r="r" b="b"/>
              <a:pathLst>
                <a:path w="419" h="461">
                  <a:moveTo>
                    <a:pt x="0" y="461"/>
                  </a:moveTo>
                  <a:lnTo>
                    <a:pt x="0" y="166"/>
                  </a:lnTo>
                  <a:lnTo>
                    <a:pt x="57" y="54"/>
                  </a:lnTo>
                  <a:lnTo>
                    <a:pt x="163" y="0"/>
                  </a:lnTo>
                  <a:lnTo>
                    <a:pt x="248" y="0"/>
                  </a:lnTo>
                  <a:lnTo>
                    <a:pt x="304" y="22"/>
                  </a:lnTo>
                  <a:lnTo>
                    <a:pt x="419" y="54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2448" y="1104"/>
              <a:ext cx="141" cy="129"/>
            </a:xfrm>
            <a:custGeom>
              <a:avLst/>
              <a:gdLst/>
              <a:ahLst/>
              <a:cxnLst>
                <a:cxn ang="0">
                  <a:pos x="0" y="358"/>
                </a:cxn>
                <a:cxn ang="0">
                  <a:pos x="0" y="141"/>
                </a:cxn>
                <a:cxn ang="0">
                  <a:pos x="38" y="54"/>
                </a:cxn>
                <a:cxn ang="0">
                  <a:pos x="123" y="33"/>
                </a:cxn>
                <a:cxn ang="0">
                  <a:pos x="199" y="0"/>
                </a:cxn>
                <a:cxn ang="0">
                  <a:pos x="295" y="0"/>
                </a:cxn>
                <a:cxn ang="0">
                  <a:pos x="343" y="44"/>
                </a:cxn>
              </a:cxnLst>
              <a:rect l="0" t="0" r="r" b="b"/>
              <a:pathLst>
                <a:path w="343" h="358">
                  <a:moveTo>
                    <a:pt x="0" y="358"/>
                  </a:moveTo>
                  <a:lnTo>
                    <a:pt x="0" y="141"/>
                  </a:lnTo>
                  <a:lnTo>
                    <a:pt x="38" y="54"/>
                  </a:lnTo>
                  <a:lnTo>
                    <a:pt x="123" y="33"/>
                  </a:lnTo>
                  <a:lnTo>
                    <a:pt x="199" y="0"/>
                  </a:lnTo>
                  <a:lnTo>
                    <a:pt x="295" y="0"/>
                  </a:lnTo>
                  <a:lnTo>
                    <a:pt x="343" y="44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2300" y="1257"/>
              <a:ext cx="166" cy="90"/>
            </a:xfrm>
            <a:custGeom>
              <a:avLst/>
              <a:gdLst/>
              <a:ahLst/>
              <a:cxnLst>
                <a:cxn ang="0">
                  <a:pos x="404" y="251"/>
                </a:cxn>
                <a:cxn ang="0">
                  <a:pos x="374" y="139"/>
                </a:cxn>
                <a:cxn ang="0">
                  <a:pos x="296" y="42"/>
                </a:cxn>
                <a:cxn ang="0">
                  <a:pos x="247" y="0"/>
                </a:cxn>
                <a:cxn ang="0">
                  <a:pos x="184" y="0"/>
                </a:cxn>
                <a:cxn ang="0">
                  <a:pos x="128" y="10"/>
                </a:cxn>
                <a:cxn ang="0">
                  <a:pos x="67" y="42"/>
                </a:cxn>
                <a:cxn ang="0">
                  <a:pos x="0" y="107"/>
                </a:cxn>
              </a:cxnLst>
              <a:rect l="0" t="0" r="r" b="b"/>
              <a:pathLst>
                <a:path w="404" h="251">
                  <a:moveTo>
                    <a:pt x="404" y="251"/>
                  </a:moveTo>
                  <a:lnTo>
                    <a:pt x="374" y="139"/>
                  </a:lnTo>
                  <a:lnTo>
                    <a:pt x="296" y="42"/>
                  </a:lnTo>
                  <a:lnTo>
                    <a:pt x="247" y="0"/>
                  </a:lnTo>
                  <a:lnTo>
                    <a:pt x="184" y="0"/>
                  </a:lnTo>
                  <a:lnTo>
                    <a:pt x="128" y="10"/>
                  </a:lnTo>
                  <a:lnTo>
                    <a:pt x="67" y="42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2323" y="1185"/>
              <a:ext cx="127" cy="59"/>
            </a:xfrm>
            <a:custGeom>
              <a:avLst/>
              <a:gdLst/>
              <a:ahLst/>
              <a:cxnLst>
                <a:cxn ang="0">
                  <a:pos x="304" y="162"/>
                </a:cxn>
                <a:cxn ang="0">
                  <a:pos x="266" y="43"/>
                </a:cxn>
                <a:cxn ang="0">
                  <a:pos x="218" y="22"/>
                </a:cxn>
                <a:cxn ang="0">
                  <a:pos x="150" y="9"/>
                </a:cxn>
                <a:cxn ang="0">
                  <a:pos x="83" y="0"/>
                </a:cxn>
                <a:cxn ang="0">
                  <a:pos x="0" y="30"/>
                </a:cxn>
              </a:cxnLst>
              <a:rect l="0" t="0" r="r" b="b"/>
              <a:pathLst>
                <a:path w="304" h="162">
                  <a:moveTo>
                    <a:pt x="304" y="162"/>
                  </a:moveTo>
                  <a:lnTo>
                    <a:pt x="266" y="43"/>
                  </a:lnTo>
                  <a:lnTo>
                    <a:pt x="218" y="22"/>
                  </a:lnTo>
                  <a:lnTo>
                    <a:pt x="150" y="9"/>
                  </a:lnTo>
                  <a:lnTo>
                    <a:pt x="83" y="0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2483" y="1117"/>
              <a:ext cx="24" cy="100"/>
            </a:xfrm>
            <a:custGeom>
              <a:avLst/>
              <a:gdLst/>
              <a:ahLst/>
              <a:cxnLst>
                <a:cxn ang="0">
                  <a:pos x="6" y="276"/>
                </a:cxn>
                <a:cxn ang="0">
                  <a:pos x="0" y="200"/>
                </a:cxn>
                <a:cxn ang="0">
                  <a:pos x="7" y="129"/>
                </a:cxn>
                <a:cxn ang="0">
                  <a:pos x="26" y="63"/>
                </a:cxn>
                <a:cxn ang="0">
                  <a:pos x="57" y="0"/>
                </a:cxn>
              </a:cxnLst>
              <a:rect l="0" t="0" r="r" b="b"/>
              <a:pathLst>
                <a:path w="57" h="276">
                  <a:moveTo>
                    <a:pt x="6" y="276"/>
                  </a:moveTo>
                  <a:lnTo>
                    <a:pt x="0" y="200"/>
                  </a:lnTo>
                  <a:lnTo>
                    <a:pt x="7" y="129"/>
                  </a:lnTo>
                  <a:lnTo>
                    <a:pt x="26" y="63"/>
                  </a:lnTo>
                  <a:lnTo>
                    <a:pt x="57" y="0"/>
                  </a:lnTo>
                </a:path>
              </a:pathLst>
            </a:custGeom>
            <a:noFill/>
            <a:ln w="15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5" name="Freeform 108"/>
            <p:cNvSpPr>
              <a:spLocks/>
            </p:cNvSpPr>
            <p:nvPr/>
          </p:nvSpPr>
          <p:spPr bwMode="auto">
            <a:xfrm>
              <a:off x="2453" y="1068"/>
              <a:ext cx="63" cy="124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14" y="233"/>
                </a:cxn>
                <a:cxn ang="0">
                  <a:pos x="33" y="128"/>
                </a:cxn>
                <a:cxn ang="0">
                  <a:pos x="74" y="44"/>
                </a:cxn>
                <a:cxn ang="0">
                  <a:pos x="107" y="15"/>
                </a:cxn>
                <a:cxn ang="0">
                  <a:pos x="155" y="0"/>
                </a:cxn>
              </a:cxnLst>
              <a:rect l="0" t="0" r="r" b="b"/>
              <a:pathLst>
                <a:path w="155" h="344">
                  <a:moveTo>
                    <a:pt x="0" y="344"/>
                  </a:moveTo>
                  <a:lnTo>
                    <a:pt x="14" y="233"/>
                  </a:lnTo>
                  <a:lnTo>
                    <a:pt x="33" y="128"/>
                  </a:lnTo>
                  <a:lnTo>
                    <a:pt x="74" y="44"/>
                  </a:lnTo>
                  <a:lnTo>
                    <a:pt x="107" y="15"/>
                  </a:lnTo>
                  <a:lnTo>
                    <a:pt x="155" y="0"/>
                  </a:lnTo>
                </a:path>
              </a:pathLst>
            </a:custGeom>
            <a:noFill/>
            <a:ln w="15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6" name="Freeform 109"/>
            <p:cNvSpPr>
              <a:spLocks/>
            </p:cNvSpPr>
            <p:nvPr/>
          </p:nvSpPr>
          <p:spPr bwMode="auto">
            <a:xfrm>
              <a:off x="2463" y="1030"/>
              <a:ext cx="1" cy="200"/>
            </a:xfrm>
            <a:custGeom>
              <a:avLst/>
              <a:gdLst/>
              <a:ahLst/>
              <a:cxnLst>
                <a:cxn ang="0">
                  <a:pos x="0" y="551"/>
                </a:cxn>
                <a:cxn ang="0">
                  <a:pos x="0" y="274"/>
                </a:cxn>
                <a:cxn ang="0">
                  <a:pos x="0" y="0"/>
                </a:cxn>
              </a:cxnLst>
              <a:rect l="0" t="0" r="r" b="b"/>
              <a:pathLst>
                <a:path h="551">
                  <a:moveTo>
                    <a:pt x="0" y="551"/>
                  </a:moveTo>
                  <a:lnTo>
                    <a:pt x="0" y="274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2463" y="1030"/>
              <a:ext cx="123" cy="66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30" y="54"/>
                </a:cxn>
                <a:cxn ang="0">
                  <a:pos x="106" y="12"/>
                </a:cxn>
                <a:cxn ang="0">
                  <a:pos x="180" y="0"/>
                </a:cxn>
                <a:cxn ang="0">
                  <a:pos x="298" y="22"/>
                </a:cxn>
              </a:cxnLst>
              <a:rect l="0" t="0" r="r" b="b"/>
              <a:pathLst>
                <a:path w="298" h="184">
                  <a:moveTo>
                    <a:pt x="0" y="184"/>
                  </a:moveTo>
                  <a:lnTo>
                    <a:pt x="30" y="54"/>
                  </a:lnTo>
                  <a:lnTo>
                    <a:pt x="106" y="12"/>
                  </a:lnTo>
                  <a:lnTo>
                    <a:pt x="180" y="0"/>
                  </a:lnTo>
                  <a:lnTo>
                    <a:pt x="298" y="22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8" name="Freeform 111"/>
            <p:cNvSpPr>
              <a:spLocks/>
            </p:cNvSpPr>
            <p:nvPr/>
          </p:nvSpPr>
          <p:spPr bwMode="auto">
            <a:xfrm>
              <a:off x="2463" y="972"/>
              <a:ext cx="102" cy="42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48" y="30"/>
                </a:cxn>
                <a:cxn ang="0">
                  <a:pos x="131" y="0"/>
                </a:cxn>
                <a:cxn ang="0">
                  <a:pos x="210" y="8"/>
                </a:cxn>
                <a:cxn ang="0">
                  <a:pos x="247" y="75"/>
                </a:cxn>
              </a:cxnLst>
              <a:rect l="0" t="0" r="r" b="b"/>
              <a:pathLst>
                <a:path w="247" h="118">
                  <a:moveTo>
                    <a:pt x="0" y="118"/>
                  </a:moveTo>
                  <a:lnTo>
                    <a:pt x="48" y="30"/>
                  </a:lnTo>
                  <a:lnTo>
                    <a:pt x="131" y="0"/>
                  </a:lnTo>
                  <a:lnTo>
                    <a:pt x="210" y="8"/>
                  </a:lnTo>
                  <a:lnTo>
                    <a:pt x="247" y="75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9" name="Freeform 112"/>
            <p:cNvSpPr>
              <a:spLocks/>
            </p:cNvSpPr>
            <p:nvPr/>
          </p:nvSpPr>
          <p:spPr bwMode="auto">
            <a:xfrm>
              <a:off x="2462" y="927"/>
              <a:ext cx="68" cy="27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49" y="0"/>
                </a:cxn>
                <a:cxn ang="0">
                  <a:pos x="165" y="22"/>
                </a:cxn>
              </a:cxnLst>
              <a:rect l="0" t="0" r="r" b="b"/>
              <a:pathLst>
                <a:path w="165" h="76">
                  <a:moveTo>
                    <a:pt x="0" y="76"/>
                  </a:moveTo>
                  <a:lnTo>
                    <a:pt x="49" y="0"/>
                  </a:lnTo>
                  <a:lnTo>
                    <a:pt x="165" y="22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334" y="1091"/>
              <a:ext cx="124" cy="70"/>
            </a:xfrm>
            <a:custGeom>
              <a:avLst/>
              <a:gdLst/>
              <a:ahLst/>
              <a:cxnLst>
                <a:cxn ang="0">
                  <a:pos x="299" y="195"/>
                </a:cxn>
                <a:cxn ang="0">
                  <a:pos x="240" y="66"/>
                </a:cxn>
                <a:cxn ang="0">
                  <a:pos x="160" y="0"/>
                </a:cxn>
                <a:cxn ang="0">
                  <a:pos x="56" y="20"/>
                </a:cxn>
                <a:cxn ang="0">
                  <a:pos x="0" y="66"/>
                </a:cxn>
              </a:cxnLst>
              <a:rect l="0" t="0" r="r" b="b"/>
              <a:pathLst>
                <a:path w="299" h="195">
                  <a:moveTo>
                    <a:pt x="299" y="195"/>
                  </a:moveTo>
                  <a:lnTo>
                    <a:pt x="240" y="66"/>
                  </a:lnTo>
                  <a:lnTo>
                    <a:pt x="160" y="0"/>
                  </a:lnTo>
                  <a:lnTo>
                    <a:pt x="56" y="20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366" y="1023"/>
              <a:ext cx="92" cy="51"/>
            </a:xfrm>
            <a:custGeom>
              <a:avLst/>
              <a:gdLst/>
              <a:ahLst/>
              <a:cxnLst>
                <a:cxn ang="0">
                  <a:pos x="221" y="140"/>
                </a:cxn>
                <a:cxn ang="0">
                  <a:pos x="172" y="10"/>
                </a:cxn>
                <a:cxn ang="0">
                  <a:pos x="56" y="0"/>
                </a:cxn>
                <a:cxn ang="0">
                  <a:pos x="0" y="74"/>
                </a:cxn>
              </a:cxnLst>
              <a:rect l="0" t="0" r="r" b="b"/>
              <a:pathLst>
                <a:path w="221" h="140">
                  <a:moveTo>
                    <a:pt x="221" y="140"/>
                  </a:moveTo>
                  <a:lnTo>
                    <a:pt x="172" y="10"/>
                  </a:lnTo>
                  <a:lnTo>
                    <a:pt x="56" y="0"/>
                  </a:lnTo>
                  <a:lnTo>
                    <a:pt x="0" y="74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2381" y="972"/>
              <a:ext cx="72" cy="34"/>
            </a:xfrm>
            <a:custGeom>
              <a:avLst/>
              <a:gdLst/>
              <a:ahLst/>
              <a:cxnLst>
                <a:cxn ang="0">
                  <a:pos x="174" y="97"/>
                </a:cxn>
                <a:cxn ang="0">
                  <a:pos x="106" y="30"/>
                </a:cxn>
                <a:cxn ang="0">
                  <a:pos x="39" y="0"/>
                </a:cxn>
                <a:cxn ang="0">
                  <a:pos x="0" y="43"/>
                </a:cxn>
              </a:cxnLst>
              <a:rect l="0" t="0" r="r" b="b"/>
              <a:pathLst>
                <a:path w="174" h="97">
                  <a:moveTo>
                    <a:pt x="174" y="97"/>
                  </a:moveTo>
                  <a:lnTo>
                    <a:pt x="106" y="30"/>
                  </a:lnTo>
                  <a:lnTo>
                    <a:pt x="39" y="0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2401" y="932"/>
              <a:ext cx="57" cy="34"/>
            </a:xfrm>
            <a:custGeom>
              <a:avLst/>
              <a:gdLst/>
              <a:ahLst/>
              <a:cxnLst>
                <a:cxn ang="0">
                  <a:pos x="138" y="97"/>
                </a:cxn>
                <a:cxn ang="0">
                  <a:pos x="97" y="11"/>
                </a:cxn>
                <a:cxn ang="0">
                  <a:pos x="60" y="0"/>
                </a:cxn>
                <a:cxn ang="0">
                  <a:pos x="0" y="44"/>
                </a:cxn>
              </a:cxnLst>
              <a:rect l="0" t="0" r="r" b="b"/>
              <a:pathLst>
                <a:path w="138" h="97">
                  <a:moveTo>
                    <a:pt x="138" y="97"/>
                  </a:moveTo>
                  <a:lnTo>
                    <a:pt x="97" y="11"/>
                  </a:lnTo>
                  <a:lnTo>
                    <a:pt x="60" y="0"/>
                  </a:lnTo>
                  <a:lnTo>
                    <a:pt x="0" y="44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2462" y="1398"/>
              <a:ext cx="4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8"/>
                </a:cxn>
                <a:cxn ang="0">
                  <a:pos x="0" y="76"/>
                </a:cxn>
                <a:cxn ang="0">
                  <a:pos x="0" y="0"/>
                </a:cxn>
              </a:cxnLst>
              <a:rect l="0" t="0" r="r" b="b"/>
              <a:pathLst>
                <a:path w="11" h="76">
                  <a:moveTo>
                    <a:pt x="0" y="0"/>
                  </a:moveTo>
                  <a:lnTo>
                    <a:pt x="11" y="68"/>
                  </a:lnTo>
                  <a:lnTo>
                    <a:pt x="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5" name="Line 118"/>
            <p:cNvSpPr>
              <a:spLocks noChangeShapeType="1"/>
            </p:cNvSpPr>
            <p:nvPr/>
          </p:nvSpPr>
          <p:spPr bwMode="auto">
            <a:xfrm>
              <a:off x="2422" y="2807"/>
              <a:ext cx="331" cy="1"/>
            </a:xfrm>
            <a:prstGeom prst="line">
              <a:avLst/>
            </a:prstGeom>
            <a:noFill/>
            <a:ln w="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" name="Rectangle 119"/>
            <p:cNvSpPr>
              <a:spLocks noChangeArrowheads="1"/>
            </p:cNvSpPr>
            <p:nvPr/>
          </p:nvSpPr>
          <p:spPr bwMode="auto">
            <a:xfrm>
              <a:off x="2380" y="3033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" name="Rectangle 120"/>
            <p:cNvSpPr>
              <a:spLocks noChangeArrowheads="1"/>
            </p:cNvSpPr>
            <p:nvPr/>
          </p:nvSpPr>
          <p:spPr bwMode="auto">
            <a:xfrm>
              <a:off x="2598" y="2975"/>
              <a:ext cx="10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8" name="Rectangle 121"/>
            <p:cNvSpPr>
              <a:spLocks noChangeArrowheads="1"/>
            </p:cNvSpPr>
            <p:nvPr/>
          </p:nvSpPr>
          <p:spPr bwMode="auto">
            <a:xfrm>
              <a:off x="2816" y="3091"/>
              <a:ext cx="10" cy="8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9" name="Rectangle 122"/>
            <p:cNvSpPr>
              <a:spLocks noChangeArrowheads="1"/>
            </p:cNvSpPr>
            <p:nvPr/>
          </p:nvSpPr>
          <p:spPr bwMode="auto">
            <a:xfrm>
              <a:off x="2235" y="2975"/>
              <a:ext cx="10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0" name="Rectangle 123"/>
            <p:cNvSpPr>
              <a:spLocks noChangeArrowheads="1"/>
            </p:cNvSpPr>
            <p:nvPr/>
          </p:nvSpPr>
          <p:spPr bwMode="auto">
            <a:xfrm>
              <a:off x="1944" y="2801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1" name="Rectangle 124"/>
            <p:cNvSpPr>
              <a:spLocks noChangeArrowheads="1"/>
            </p:cNvSpPr>
            <p:nvPr/>
          </p:nvSpPr>
          <p:spPr bwMode="auto">
            <a:xfrm>
              <a:off x="2017" y="2917"/>
              <a:ext cx="10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2" name="Rectangle 125"/>
            <p:cNvSpPr>
              <a:spLocks noChangeArrowheads="1"/>
            </p:cNvSpPr>
            <p:nvPr/>
          </p:nvSpPr>
          <p:spPr bwMode="auto">
            <a:xfrm>
              <a:off x="2235" y="3091"/>
              <a:ext cx="10" cy="8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" name="Rectangle 126"/>
            <p:cNvSpPr>
              <a:spLocks noChangeArrowheads="1"/>
            </p:cNvSpPr>
            <p:nvPr/>
          </p:nvSpPr>
          <p:spPr bwMode="auto">
            <a:xfrm>
              <a:off x="2380" y="2975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4" name="Rectangle 127"/>
            <p:cNvSpPr>
              <a:spLocks noChangeArrowheads="1"/>
            </p:cNvSpPr>
            <p:nvPr/>
          </p:nvSpPr>
          <p:spPr bwMode="auto">
            <a:xfrm>
              <a:off x="3034" y="3091"/>
              <a:ext cx="10" cy="8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5" name="Rectangle 128"/>
            <p:cNvSpPr>
              <a:spLocks noChangeArrowheads="1"/>
            </p:cNvSpPr>
            <p:nvPr/>
          </p:nvSpPr>
          <p:spPr bwMode="auto">
            <a:xfrm>
              <a:off x="2961" y="2975"/>
              <a:ext cx="12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6" name="Rectangle 129"/>
            <p:cNvSpPr>
              <a:spLocks noChangeArrowheads="1"/>
            </p:cNvSpPr>
            <p:nvPr/>
          </p:nvSpPr>
          <p:spPr bwMode="auto">
            <a:xfrm>
              <a:off x="2816" y="2917"/>
              <a:ext cx="10" cy="7"/>
            </a:xfrm>
            <a:prstGeom prst="rect">
              <a:avLst/>
            </a:prstGeom>
            <a:solidFill>
              <a:srgbClr val="FA8000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7" name="Rectangle 130"/>
            <p:cNvSpPr>
              <a:spLocks noChangeArrowheads="1"/>
            </p:cNvSpPr>
            <p:nvPr/>
          </p:nvSpPr>
          <p:spPr bwMode="auto">
            <a:xfrm>
              <a:off x="2453" y="2859"/>
              <a:ext cx="10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8" name="Rectangle 131"/>
            <p:cNvSpPr>
              <a:spLocks noChangeArrowheads="1"/>
            </p:cNvSpPr>
            <p:nvPr/>
          </p:nvSpPr>
          <p:spPr bwMode="auto">
            <a:xfrm>
              <a:off x="2307" y="2859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9" name="Rectangle 132"/>
            <p:cNvSpPr>
              <a:spLocks noChangeArrowheads="1"/>
            </p:cNvSpPr>
            <p:nvPr/>
          </p:nvSpPr>
          <p:spPr bwMode="auto">
            <a:xfrm>
              <a:off x="2598" y="2859"/>
              <a:ext cx="10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0" name="Rectangle 133"/>
            <p:cNvSpPr>
              <a:spLocks noChangeArrowheads="1"/>
            </p:cNvSpPr>
            <p:nvPr/>
          </p:nvSpPr>
          <p:spPr bwMode="auto">
            <a:xfrm>
              <a:off x="2743" y="2975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" name="Rectangle 134"/>
            <p:cNvSpPr>
              <a:spLocks noChangeArrowheads="1"/>
            </p:cNvSpPr>
            <p:nvPr/>
          </p:nvSpPr>
          <p:spPr bwMode="auto">
            <a:xfrm>
              <a:off x="2888" y="3091"/>
              <a:ext cx="11" cy="8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2" name="Rectangle 135"/>
            <p:cNvSpPr>
              <a:spLocks noChangeArrowheads="1"/>
            </p:cNvSpPr>
            <p:nvPr/>
          </p:nvSpPr>
          <p:spPr bwMode="auto">
            <a:xfrm>
              <a:off x="3106" y="2975"/>
              <a:ext cx="12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" name="Rectangle 136"/>
            <p:cNvSpPr>
              <a:spLocks noChangeArrowheads="1"/>
            </p:cNvSpPr>
            <p:nvPr/>
          </p:nvSpPr>
          <p:spPr bwMode="auto">
            <a:xfrm>
              <a:off x="1944" y="2975"/>
              <a:ext cx="11" cy="7"/>
            </a:xfrm>
            <a:prstGeom prst="rect">
              <a:avLst/>
            </a:prstGeom>
            <a:solidFill>
              <a:srgbClr val="FFCC66"/>
            </a:solidFill>
            <a:ln w="317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4" name="Rectangle 137"/>
            <p:cNvSpPr>
              <a:spLocks noChangeArrowheads="1"/>
            </p:cNvSpPr>
            <p:nvPr/>
          </p:nvSpPr>
          <p:spPr bwMode="auto">
            <a:xfrm>
              <a:off x="2017" y="3091"/>
              <a:ext cx="10" cy="8"/>
            </a:xfrm>
            <a:prstGeom prst="rect">
              <a:avLst/>
            </a:prstGeom>
            <a:solidFill>
              <a:srgbClr val="FA8000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5" name="Freeform 138"/>
            <p:cNvSpPr>
              <a:spLocks/>
            </p:cNvSpPr>
            <p:nvPr/>
          </p:nvSpPr>
          <p:spPr bwMode="auto">
            <a:xfrm>
              <a:off x="2090" y="2975"/>
              <a:ext cx="141" cy="89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3" y="25"/>
                </a:cxn>
                <a:cxn ang="0">
                  <a:pos x="0" y="51"/>
                </a:cxn>
                <a:cxn ang="0">
                  <a:pos x="20" y="64"/>
                </a:cxn>
                <a:cxn ang="0">
                  <a:pos x="31" y="72"/>
                </a:cxn>
                <a:cxn ang="0">
                  <a:pos x="41" y="64"/>
                </a:cxn>
                <a:cxn ang="0">
                  <a:pos x="44" y="60"/>
                </a:cxn>
                <a:cxn ang="0">
                  <a:pos x="70" y="43"/>
                </a:cxn>
                <a:cxn ang="0">
                  <a:pos x="83" y="33"/>
                </a:cxn>
                <a:cxn ang="0">
                  <a:pos x="88" y="30"/>
                </a:cxn>
                <a:cxn ang="0">
                  <a:pos x="78" y="20"/>
                </a:cxn>
                <a:cxn ang="0">
                  <a:pos x="31" y="2"/>
                </a:cxn>
              </a:cxnLst>
              <a:rect l="0" t="0" r="r" b="b"/>
              <a:pathLst>
                <a:path w="94" h="74">
                  <a:moveTo>
                    <a:pt x="31" y="2"/>
                  </a:moveTo>
                  <a:cubicBezTo>
                    <a:pt x="22" y="7"/>
                    <a:pt x="19" y="17"/>
                    <a:pt x="13" y="25"/>
                  </a:cubicBezTo>
                  <a:cubicBezTo>
                    <a:pt x="11" y="34"/>
                    <a:pt x="6" y="44"/>
                    <a:pt x="0" y="51"/>
                  </a:cubicBezTo>
                  <a:cubicBezTo>
                    <a:pt x="7" y="55"/>
                    <a:pt x="13" y="60"/>
                    <a:pt x="20" y="64"/>
                  </a:cubicBezTo>
                  <a:cubicBezTo>
                    <a:pt x="21" y="72"/>
                    <a:pt x="23" y="74"/>
                    <a:pt x="31" y="72"/>
                  </a:cubicBezTo>
                  <a:cubicBezTo>
                    <a:pt x="34" y="69"/>
                    <a:pt x="38" y="67"/>
                    <a:pt x="41" y="64"/>
                  </a:cubicBezTo>
                  <a:cubicBezTo>
                    <a:pt x="42" y="63"/>
                    <a:pt x="43" y="61"/>
                    <a:pt x="44" y="60"/>
                  </a:cubicBezTo>
                  <a:cubicBezTo>
                    <a:pt x="51" y="54"/>
                    <a:pt x="64" y="51"/>
                    <a:pt x="70" y="43"/>
                  </a:cubicBezTo>
                  <a:cubicBezTo>
                    <a:pt x="75" y="36"/>
                    <a:pt x="72" y="40"/>
                    <a:pt x="83" y="33"/>
                  </a:cubicBezTo>
                  <a:cubicBezTo>
                    <a:pt x="85" y="32"/>
                    <a:pt x="88" y="30"/>
                    <a:pt x="88" y="30"/>
                  </a:cubicBezTo>
                  <a:cubicBezTo>
                    <a:pt x="94" y="23"/>
                    <a:pt x="84" y="23"/>
                    <a:pt x="78" y="20"/>
                  </a:cubicBezTo>
                  <a:cubicBezTo>
                    <a:pt x="64" y="0"/>
                    <a:pt x="56" y="4"/>
                    <a:pt x="31" y="2"/>
                  </a:cubicBezTo>
                  <a:close/>
                </a:path>
              </a:pathLst>
            </a:custGeom>
            <a:noFill/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2525" y="3011"/>
              <a:ext cx="164" cy="10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5" y="28"/>
                </a:cxn>
                <a:cxn ang="0">
                  <a:pos x="57" y="7"/>
                </a:cxn>
                <a:cxn ang="0">
                  <a:pos x="94" y="4"/>
                </a:cxn>
                <a:cxn ang="0">
                  <a:pos x="64" y="67"/>
                </a:cxn>
                <a:cxn ang="0">
                  <a:pos x="21" y="69"/>
                </a:cxn>
                <a:cxn ang="0">
                  <a:pos x="7" y="72"/>
                </a:cxn>
                <a:cxn ang="0">
                  <a:pos x="2" y="74"/>
                </a:cxn>
                <a:cxn ang="0">
                  <a:pos x="0" y="24"/>
                </a:cxn>
              </a:cxnLst>
              <a:rect l="0" t="0" r="r" b="b"/>
              <a:pathLst>
                <a:path w="108" h="82">
                  <a:moveTo>
                    <a:pt x="0" y="24"/>
                  </a:moveTo>
                  <a:cubicBezTo>
                    <a:pt x="9" y="25"/>
                    <a:pt x="16" y="27"/>
                    <a:pt x="25" y="28"/>
                  </a:cubicBezTo>
                  <a:cubicBezTo>
                    <a:pt x="45" y="36"/>
                    <a:pt x="44" y="15"/>
                    <a:pt x="57" y="7"/>
                  </a:cubicBezTo>
                  <a:cubicBezTo>
                    <a:pt x="67" y="0"/>
                    <a:pt x="82" y="5"/>
                    <a:pt x="94" y="4"/>
                  </a:cubicBezTo>
                  <a:cubicBezTo>
                    <a:pt x="93" y="76"/>
                    <a:pt x="108" y="82"/>
                    <a:pt x="64" y="67"/>
                  </a:cubicBezTo>
                  <a:cubicBezTo>
                    <a:pt x="50" y="68"/>
                    <a:pt x="35" y="68"/>
                    <a:pt x="21" y="69"/>
                  </a:cubicBezTo>
                  <a:cubicBezTo>
                    <a:pt x="14" y="69"/>
                    <a:pt x="13" y="70"/>
                    <a:pt x="7" y="72"/>
                  </a:cubicBezTo>
                  <a:cubicBezTo>
                    <a:pt x="5" y="73"/>
                    <a:pt x="2" y="76"/>
                    <a:pt x="2" y="74"/>
                  </a:cubicBezTo>
                  <a:cubicBezTo>
                    <a:pt x="0" y="57"/>
                    <a:pt x="1" y="41"/>
                    <a:pt x="0" y="24"/>
                  </a:cubicBezTo>
                  <a:close/>
                </a:path>
              </a:pathLst>
            </a:custGeom>
            <a:noFill/>
            <a:ln w="9525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7" name="Line 140"/>
            <p:cNvSpPr>
              <a:spLocks noChangeShapeType="1"/>
            </p:cNvSpPr>
            <p:nvPr/>
          </p:nvSpPr>
          <p:spPr bwMode="auto">
            <a:xfrm>
              <a:off x="2235" y="2924"/>
              <a:ext cx="508" cy="0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8" name="Line 141"/>
            <p:cNvSpPr>
              <a:spLocks noChangeShapeType="1"/>
            </p:cNvSpPr>
            <p:nvPr/>
          </p:nvSpPr>
          <p:spPr bwMode="auto">
            <a:xfrm>
              <a:off x="2598" y="2849"/>
              <a:ext cx="363" cy="0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9" name="Line 142"/>
            <p:cNvSpPr>
              <a:spLocks noChangeShapeType="1"/>
            </p:cNvSpPr>
            <p:nvPr/>
          </p:nvSpPr>
          <p:spPr bwMode="auto">
            <a:xfrm>
              <a:off x="2816" y="2887"/>
              <a:ext cx="290" cy="0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0" name="Freeform 143"/>
            <p:cNvSpPr>
              <a:spLocks/>
            </p:cNvSpPr>
            <p:nvPr/>
          </p:nvSpPr>
          <p:spPr bwMode="auto">
            <a:xfrm>
              <a:off x="2272" y="2808"/>
              <a:ext cx="192" cy="144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88" y="104"/>
                </a:cxn>
                <a:cxn ang="0">
                  <a:pos x="0" y="144"/>
                </a:cxn>
              </a:cxnLst>
              <a:rect l="0" t="0" r="r" b="b"/>
              <a:pathLst>
                <a:path w="192" h="144">
                  <a:moveTo>
                    <a:pt x="192" y="0"/>
                  </a:moveTo>
                  <a:cubicBezTo>
                    <a:pt x="127" y="22"/>
                    <a:pt x="130" y="69"/>
                    <a:pt x="88" y="104"/>
                  </a:cubicBezTo>
                  <a:cubicBezTo>
                    <a:pt x="59" y="128"/>
                    <a:pt x="27" y="117"/>
                    <a:pt x="0" y="14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2480" y="2816"/>
              <a:ext cx="184" cy="1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" y="48"/>
                </a:cxn>
                <a:cxn ang="0">
                  <a:pos x="88" y="72"/>
                </a:cxn>
                <a:cxn ang="0">
                  <a:pos x="112" y="80"/>
                </a:cxn>
                <a:cxn ang="0">
                  <a:pos x="120" y="104"/>
                </a:cxn>
                <a:cxn ang="0">
                  <a:pos x="144" y="112"/>
                </a:cxn>
                <a:cxn ang="0">
                  <a:pos x="184" y="136"/>
                </a:cxn>
              </a:cxnLst>
              <a:rect l="0" t="0" r="r" b="b"/>
              <a:pathLst>
                <a:path w="184" h="136">
                  <a:moveTo>
                    <a:pt x="0" y="0"/>
                  </a:moveTo>
                  <a:cubicBezTo>
                    <a:pt x="36" y="24"/>
                    <a:pt x="27" y="37"/>
                    <a:pt x="72" y="48"/>
                  </a:cubicBezTo>
                  <a:cubicBezTo>
                    <a:pt x="77" y="56"/>
                    <a:pt x="80" y="66"/>
                    <a:pt x="88" y="72"/>
                  </a:cubicBezTo>
                  <a:cubicBezTo>
                    <a:pt x="95" y="77"/>
                    <a:pt x="106" y="74"/>
                    <a:pt x="112" y="80"/>
                  </a:cubicBezTo>
                  <a:cubicBezTo>
                    <a:pt x="118" y="86"/>
                    <a:pt x="114" y="98"/>
                    <a:pt x="120" y="104"/>
                  </a:cubicBezTo>
                  <a:cubicBezTo>
                    <a:pt x="126" y="110"/>
                    <a:pt x="136" y="108"/>
                    <a:pt x="144" y="112"/>
                  </a:cubicBezTo>
                  <a:cubicBezTo>
                    <a:pt x="144" y="112"/>
                    <a:pt x="179" y="133"/>
                    <a:pt x="184" y="13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2" name="Freeform 145"/>
            <p:cNvSpPr>
              <a:spLocks/>
            </p:cNvSpPr>
            <p:nvPr/>
          </p:nvSpPr>
          <p:spPr bwMode="auto">
            <a:xfrm>
              <a:off x="2392" y="2840"/>
              <a:ext cx="56" cy="17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6" y="120"/>
                </a:cxn>
                <a:cxn ang="0">
                  <a:pos x="0" y="176"/>
                </a:cxn>
              </a:cxnLst>
              <a:rect l="0" t="0" r="r" b="b"/>
              <a:pathLst>
                <a:path w="56" h="176">
                  <a:moveTo>
                    <a:pt x="56" y="0"/>
                  </a:moveTo>
                  <a:cubicBezTo>
                    <a:pt x="43" y="40"/>
                    <a:pt x="29" y="80"/>
                    <a:pt x="16" y="120"/>
                  </a:cubicBezTo>
                  <a:cubicBezTo>
                    <a:pt x="10" y="138"/>
                    <a:pt x="0" y="176"/>
                    <a:pt x="0" y="17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3" name="Freeform 146"/>
            <p:cNvSpPr>
              <a:spLocks/>
            </p:cNvSpPr>
            <p:nvPr/>
          </p:nvSpPr>
          <p:spPr bwMode="auto">
            <a:xfrm>
              <a:off x="2496" y="2820"/>
              <a:ext cx="224" cy="7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8"/>
                </a:cxn>
                <a:cxn ang="0">
                  <a:pos x="152" y="44"/>
                </a:cxn>
                <a:cxn ang="0">
                  <a:pos x="200" y="68"/>
                </a:cxn>
                <a:cxn ang="0">
                  <a:pos x="224" y="76"/>
                </a:cxn>
              </a:cxnLst>
              <a:rect l="0" t="0" r="r" b="b"/>
              <a:pathLst>
                <a:path w="224" h="76">
                  <a:moveTo>
                    <a:pt x="0" y="4"/>
                  </a:moveTo>
                  <a:cubicBezTo>
                    <a:pt x="67" y="21"/>
                    <a:pt x="1" y="0"/>
                    <a:pt x="56" y="28"/>
                  </a:cubicBezTo>
                  <a:cubicBezTo>
                    <a:pt x="83" y="41"/>
                    <a:pt x="129" y="41"/>
                    <a:pt x="152" y="44"/>
                  </a:cubicBezTo>
                  <a:cubicBezTo>
                    <a:pt x="212" y="64"/>
                    <a:pt x="138" y="37"/>
                    <a:pt x="200" y="68"/>
                  </a:cubicBezTo>
                  <a:cubicBezTo>
                    <a:pt x="208" y="72"/>
                    <a:pt x="224" y="76"/>
                    <a:pt x="224" y="7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4" name="Freeform 147"/>
            <p:cNvSpPr>
              <a:spLocks/>
            </p:cNvSpPr>
            <p:nvPr/>
          </p:nvSpPr>
          <p:spPr bwMode="auto">
            <a:xfrm>
              <a:off x="2216" y="2816"/>
              <a:ext cx="248" cy="96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80" y="40"/>
                </a:cxn>
                <a:cxn ang="0">
                  <a:pos x="64" y="64"/>
                </a:cxn>
                <a:cxn ang="0">
                  <a:pos x="56" y="88"/>
                </a:cxn>
                <a:cxn ang="0">
                  <a:pos x="0" y="96"/>
                </a:cxn>
              </a:cxnLst>
              <a:rect l="0" t="0" r="r" b="b"/>
              <a:pathLst>
                <a:path w="248" h="96">
                  <a:moveTo>
                    <a:pt x="248" y="0"/>
                  </a:moveTo>
                  <a:cubicBezTo>
                    <a:pt x="210" y="57"/>
                    <a:pt x="153" y="35"/>
                    <a:pt x="80" y="40"/>
                  </a:cubicBezTo>
                  <a:cubicBezTo>
                    <a:pt x="75" y="48"/>
                    <a:pt x="68" y="55"/>
                    <a:pt x="64" y="64"/>
                  </a:cubicBezTo>
                  <a:cubicBezTo>
                    <a:pt x="60" y="72"/>
                    <a:pt x="64" y="84"/>
                    <a:pt x="56" y="88"/>
                  </a:cubicBezTo>
                  <a:cubicBezTo>
                    <a:pt x="39" y="96"/>
                    <a:pt x="0" y="96"/>
                    <a:pt x="0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5" name="Freeform 148"/>
            <p:cNvSpPr>
              <a:spLocks/>
            </p:cNvSpPr>
            <p:nvPr/>
          </p:nvSpPr>
          <p:spPr bwMode="auto">
            <a:xfrm>
              <a:off x="2480" y="2840"/>
              <a:ext cx="192" cy="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96"/>
                </a:cxn>
                <a:cxn ang="0">
                  <a:pos x="88" y="144"/>
                </a:cxn>
                <a:cxn ang="0">
                  <a:pos x="192" y="160"/>
                </a:cxn>
                <a:cxn ang="0">
                  <a:pos x="112" y="136"/>
                </a:cxn>
              </a:cxnLst>
              <a:rect l="0" t="0" r="r" b="b"/>
              <a:pathLst>
                <a:path w="192" h="200">
                  <a:moveTo>
                    <a:pt x="0" y="0"/>
                  </a:moveTo>
                  <a:cubicBezTo>
                    <a:pt x="21" y="32"/>
                    <a:pt x="43" y="64"/>
                    <a:pt x="64" y="96"/>
                  </a:cubicBezTo>
                  <a:cubicBezTo>
                    <a:pt x="81" y="121"/>
                    <a:pt x="61" y="122"/>
                    <a:pt x="88" y="144"/>
                  </a:cubicBezTo>
                  <a:cubicBezTo>
                    <a:pt x="115" y="166"/>
                    <a:pt x="157" y="157"/>
                    <a:pt x="192" y="160"/>
                  </a:cubicBezTo>
                  <a:cubicBezTo>
                    <a:pt x="60" y="184"/>
                    <a:pt x="112" y="200"/>
                    <a:pt x="112" y="13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2456" y="2856"/>
              <a:ext cx="34" cy="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20"/>
                </a:cxn>
              </a:cxnLst>
              <a:rect l="0" t="0" r="r" b="b"/>
              <a:pathLst>
                <a:path w="34" h="120">
                  <a:moveTo>
                    <a:pt x="0" y="0"/>
                  </a:moveTo>
                  <a:cubicBezTo>
                    <a:pt x="34" y="51"/>
                    <a:pt x="16" y="14"/>
                    <a:pt x="16" y="12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2424" y="2864"/>
              <a:ext cx="16" cy="12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28"/>
                </a:cxn>
              </a:cxnLst>
              <a:rect l="0" t="0" r="r" b="b"/>
              <a:pathLst>
                <a:path w="16" h="128">
                  <a:moveTo>
                    <a:pt x="16" y="0"/>
                  </a:moveTo>
                  <a:cubicBezTo>
                    <a:pt x="11" y="41"/>
                    <a:pt x="0" y="86"/>
                    <a:pt x="0" y="12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8" name="Freeform 151"/>
            <p:cNvSpPr>
              <a:spLocks/>
            </p:cNvSpPr>
            <p:nvPr/>
          </p:nvSpPr>
          <p:spPr bwMode="auto">
            <a:xfrm>
              <a:off x="2504" y="2864"/>
              <a:ext cx="168" cy="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" y="56"/>
                </a:cxn>
                <a:cxn ang="0">
                  <a:pos x="168" y="104"/>
                </a:cxn>
              </a:cxnLst>
              <a:rect l="0" t="0" r="r" b="b"/>
              <a:pathLst>
                <a:path w="168" h="104">
                  <a:moveTo>
                    <a:pt x="0" y="0"/>
                  </a:moveTo>
                  <a:cubicBezTo>
                    <a:pt x="45" y="45"/>
                    <a:pt x="56" y="42"/>
                    <a:pt x="128" y="56"/>
                  </a:cubicBezTo>
                  <a:cubicBezTo>
                    <a:pt x="165" y="81"/>
                    <a:pt x="143" y="79"/>
                    <a:pt x="168" y="10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Talajnedvesség-tartalom  alakulása talajművelés hatására</a:t>
            </a:r>
            <a:endParaRPr lang="hu-HU" b="1" dirty="0"/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241425" y="2290763"/>
          <a:ext cx="5084763" cy="362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hart" r:id="rId3" imgW="5085000" imgH="3622680" progId="Excel.Sheet.8">
                  <p:embed/>
                </p:oleObj>
              </mc:Choice>
              <mc:Fallback>
                <p:oleObj name="Chart" r:id="rId3" imgW="5085000" imgH="362268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5" y="2290763"/>
                        <a:ext cx="5084763" cy="3622675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133600"/>
            <a:ext cx="2941637" cy="3886200"/>
          </a:xfrm>
          <a:prstGeom prst="rect">
            <a:avLst/>
          </a:prstGeom>
          <a:noFill/>
          <a:ln w="15875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685800" y="1600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FF9933"/>
                </a:solidFill>
              </a:rPr>
              <a:t>Talajtípus: mészlepedékes csernozjom</a:t>
            </a: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228600" y="2514600"/>
            <a:ext cx="6324600" cy="2955925"/>
            <a:chOff x="228600" y="2133600"/>
            <a:chExt cx="6324600" cy="2955925"/>
          </a:xfrm>
        </p:grpSpPr>
        <p:sp>
          <p:nvSpPr>
            <p:cNvPr id="17413" name="Text Box 1029"/>
            <p:cNvSpPr txBox="1">
              <a:spLocks noChangeArrowheads="1"/>
            </p:cNvSpPr>
            <p:nvPr/>
          </p:nvSpPr>
          <p:spPr bwMode="auto">
            <a:xfrm>
              <a:off x="228600" y="2149475"/>
              <a:ext cx="30464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>
                  <a:solidFill>
                    <a:schemeClr val="accent1">
                      <a:lumMod val="75000"/>
                    </a:schemeClr>
                  </a:solidFill>
                </a:rPr>
                <a:t>Nyári szántás</a:t>
              </a:r>
            </a:p>
          </p:txBody>
        </p:sp>
        <p:sp>
          <p:nvSpPr>
            <p:cNvPr id="17414" name="AutoShape 1030"/>
            <p:cNvSpPr>
              <a:spLocks noChangeArrowheads="1"/>
            </p:cNvSpPr>
            <p:nvPr/>
          </p:nvSpPr>
          <p:spPr bwMode="auto">
            <a:xfrm>
              <a:off x="3435350" y="2241550"/>
              <a:ext cx="1122363" cy="274638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7319 h 21600"/>
                <a:gd name="T4" fmla="*/ 841772 w 21600"/>
                <a:gd name="T5" fmla="*/ 274638 h 21600"/>
                <a:gd name="T6" fmla="*/ 1122363 w 21600"/>
                <a:gd name="T7" fmla="*/ 1373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15" name="Text Box 1032"/>
            <p:cNvSpPr txBox="1">
              <a:spLocks noChangeArrowheads="1"/>
            </p:cNvSpPr>
            <p:nvPr/>
          </p:nvSpPr>
          <p:spPr bwMode="auto">
            <a:xfrm>
              <a:off x="228600" y="2700338"/>
              <a:ext cx="30464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 dirty="0">
                  <a:solidFill>
                    <a:schemeClr val="accent1">
                      <a:lumMod val="75000"/>
                    </a:schemeClr>
                  </a:solidFill>
                </a:rPr>
                <a:t>Nyári szántás + elmunkálás</a:t>
              </a:r>
            </a:p>
          </p:txBody>
        </p:sp>
        <p:sp>
          <p:nvSpPr>
            <p:cNvPr id="17416" name="AutoShape 1033"/>
            <p:cNvSpPr>
              <a:spLocks noChangeArrowheads="1"/>
            </p:cNvSpPr>
            <p:nvPr/>
          </p:nvSpPr>
          <p:spPr bwMode="auto">
            <a:xfrm>
              <a:off x="3435350" y="2792413"/>
              <a:ext cx="1122363" cy="276225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8113 h 21600"/>
                <a:gd name="T4" fmla="*/ 841772 w 21600"/>
                <a:gd name="T5" fmla="*/ 276225 h 21600"/>
                <a:gd name="T6" fmla="*/ 1122363 w 21600"/>
                <a:gd name="T7" fmla="*/ 1381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17" name="Text Box 1035"/>
            <p:cNvSpPr txBox="1">
              <a:spLocks noChangeArrowheads="1"/>
            </p:cNvSpPr>
            <p:nvPr/>
          </p:nvSpPr>
          <p:spPr bwMode="auto">
            <a:xfrm>
              <a:off x="228600" y="3251200"/>
              <a:ext cx="30464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>
                  <a:solidFill>
                    <a:schemeClr val="accent1">
                      <a:lumMod val="75000"/>
                    </a:schemeClr>
                  </a:solidFill>
                </a:rPr>
                <a:t>Tárcsázás 16-20 cm </a:t>
              </a:r>
            </a:p>
          </p:txBody>
        </p:sp>
        <p:sp>
          <p:nvSpPr>
            <p:cNvPr id="17418" name="AutoShape 1036"/>
            <p:cNvSpPr>
              <a:spLocks noChangeArrowheads="1"/>
            </p:cNvSpPr>
            <p:nvPr/>
          </p:nvSpPr>
          <p:spPr bwMode="auto">
            <a:xfrm>
              <a:off x="3435350" y="3343275"/>
              <a:ext cx="1122363" cy="276225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8113 h 21600"/>
                <a:gd name="T4" fmla="*/ 841772 w 21600"/>
                <a:gd name="T5" fmla="*/ 276225 h 21600"/>
                <a:gd name="T6" fmla="*/ 1122363 w 21600"/>
                <a:gd name="T7" fmla="*/ 1381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19" name="Text Box 1038"/>
            <p:cNvSpPr txBox="1">
              <a:spLocks noChangeArrowheads="1"/>
            </p:cNvSpPr>
            <p:nvPr/>
          </p:nvSpPr>
          <p:spPr bwMode="auto">
            <a:xfrm>
              <a:off x="228600" y="3711575"/>
              <a:ext cx="33670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>
                  <a:solidFill>
                    <a:schemeClr val="accent1">
                      <a:lumMod val="75000"/>
                    </a:schemeClr>
                  </a:solidFill>
                </a:rPr>
                <a:t>Középmélylazítás + tárcsázás </a:t>
              </a:r>
            </a:p>
          </p:txBody>
        </p:sp>
        <p:sp>
          <p:nvSpPr>
            <p:cNvPr id="17420" name="AutoShape 1039"/>
            <p:cNvSpPr>
              <a:spLocks noChangeArrowheads="1"/>
            </p:cNvSpPr>
            <p:nvPr/>
          </p:nvSpPr>
          <p:spPr bwMode="auto">
            <a:xfrm>
              <a:off x="3435350" y="3803650"/>
              <a:ext cx="1122363" cy="274638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7319 h 21600"/>
                <a:gd name="T4" fmla="*/ 841772 w 21600"/>
                <a:gd name="T5" fmla="*/ 274638 h 21600"/>
                <a:gd name="T6" fmla="*/ 1122363 w 21600"/>
                <a:gd name="T7" fmla="*/ 1373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21" name="AutoShape 1043"/>
            <p:cNvSpPr>
              <a:spLocks noChangeArrowheads="1"/>
            </p:cNvSpPr>
            <p:nvPr/>
          </p:nvSpPr>
          <p:spPr bwMode="auto">
            <a:xfrm>
              <a:off x="3435350" y="4262438"/>
              <a:ext cx="1122363" cy="276225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8113 h 21600"/>
                <a:gd name="T4" fmla="*/ 841772 w 21600"/>
                <a:gd name="T5" fmla="*/ 276225 h 21600"/>
                <a:gd name="T6" fmla="*/ 1122363 w 21600"/>
                <a:gd name="T7" fmla="*/ 1381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22" name="AutoShape 1044"/>
            <p:cNvSpPr>
              <a:spLocks noChangeArrowheads="1"/>
            </p:cNvSpPr>
            <p:nvPr/>
          </p:nvSpPr>
          <p:spPr bwMode="auto">
            <a:xfrm>
              <a:off x="3435350" y="4813300"/>
              <a:ext cx="1122363" cy="276225"/>
            </a:xfrm>
            <a:custGeom>
              <a:avLst/>
              <a:gdLst>
                <a:gd name="T0" fmla="*/ 841772 w 21600"/>
                <a:gd name="T1" fmla="*/ 0 h 21600"/>
                <a:gd name="T2" fmla="*/ 0 w 21600"/>
                <a:gd name="T3" fmla="*/ 138113 h 21600"/>
                <a:gd name="T4" fmla="*/ 841772 w 21600"/>
                <a:gd name="T5" fmla="*/ 276225 h 21600"/>
                <a:gd name="T6" fmla="*/ 1122363 w 21600"/>
                <a:gd name="T7" fmla="*/ 1381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423" name="Text Box 1047"/>
            <p:cNvSpPr txBox="1">
              <a:spLocks noChangeArrowheads="1"/>
            </p:cNvSpPr>
            <p:nvPr/>
          </p:nvSpPr>
          <p:spPr bwMode="auto">
            <a:xfrm>
              <a:off x="228600" y="4170363"/>
              <a:ext cx="30464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>
                  <a:solidFill>
                    <a:schemeClr val="accent1">
                      <a:lumMod val="75000"/>
                    </a:schemeClr>
                  </a:solidFill>
                </a:rPr>
                <a:t>Kultivátor 14-16 cm </a:t>
              </a:r>
            </a:p>
          </p:txBody>
        </p:sp>
        <p:sp>
          <p:nvSpPr>
            <p:cNvPr id="17424" name="Text Box 1048"/>
            <p:cNvSpPr txBox="1">
              <a:spLocks noChangeArrowheads="1"/>
            </p:cNvSpPr>
            <p:nvPr/>
          </p:nvSpPr>
          <p:spPr bwMode="auto">
            <a:xfrm>
              <a:off x="228600" y="4721225"/>
              <a:ext cx="30464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 b="1">
                  <a:solidFill>
                    <a:schemeClr val="accent1">
                      <a:lumMod val="75000"/>
                    </a:schemeClr>
                  </a:solidFill>
                </a:rPr>
                <a:t>Direktvetés </a:t>
              </a:r>
            </a:p>
          </p:txBody>
        </p:sp>
        <p:sp>
          <p:nvSpPr>
            <p:cNvPr id="49181" name="Text Box 1053"/>
            <p:cNvSpPr txBox="1">
              <a:spLocks noChangeArrowheads="1"/>
            </p:cNvSpPr>
            <p:nvPr/>
          </p:nvSpPr>
          <p:spPr bwMode="auto">
            <a:xfrm>
              <a:off x="4876800" y="2133600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&gt;40 %</a:t>
              </a:r>
            </a:p>
          </p:txBody>
        </p:sp>
        <p:sp>
          <p:nvSpPr>
            <p:cNvPr id="49182" name="Text Box 1054"/>
            <p:cNvSpPr txBox="1">
              <a:spLocks noChangeArrowheads="1"/>
            </p:cNvSpPr>
            <p:nvPr/>
          </p:nvSpPr>
          <p:spPr bwMode="auto">
            <a:xfrm>
              <a:off x="4876800" y="2667000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&lt;20 %</a:t>
              </a:r>
            </a:p>
          </p:txBody>
        </p:sp>
        <p:sp>
          <p:nvSpPr>
            <p:cNvPr id="49183" name="Text Box 1055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137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20-30 %</a:t>
              </a:r>
            </a:p>
          </p:txBody>
        </p:sp>
        <p:sp>
          <p:nvSpPr>
            <p:cNvPr id="49184" name="Text Box 1056"/>
            <p:cNvSpPr txBox="1">
              <a:spLocks noChangeArrowheads="1"/>
            </p:cNvSpPr>
            <p:nvPr/>
          </p:nvSpPr>
          <p:spPr bwMode="auto">
            <a:xfrm>
              <a:off x="4876800" y="3657600"/>
              <a:ext cx="1676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20-25 %</a:t>
              </a:r>
            </a:p>
          </p:txBody>
        </p:sp>
        <p:sp>
          <p:nvSpPr>
            <p:cNvPr id="49185" name="Text Box 1057"/>
            <p:cNvSpPr txBox="1">
              <a:spLocks noChangeArrowheads="1"/>
            </p:cNvSpPr>
            <p:nvPr/>
          </p:nvSpPr>
          <p:spPr bwMode="auto">
            <a:xfrm>
              <a:off x="4876800" y="4114800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&lt;20 %</a:t>
              </a:r>
            </a:p>
          </p:txBody>
        </p:sp>
        <p:sp>
          <p:nvSpPr>
            <p:cNvPr id="49186" name="Text Box 1058"/>
            <p:cNvSpPr txBox="1">
              <a:spLocks noChangeArrowheads="1"/>
            </p:cNvSpPr>
            <p:nvPr/>
          </p:nvSpPr>
          <p:spPr bwMode="auto">
            <a:xfrm>
              <a:off x="4876800" y="4648200"/>
              <a:ext cx="1066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 dirty="0">
                  <a:solidFill>
                    <a:schemeClr val="accent1">
                      <a:lumMod val="75000"/>
                    </a:schemeClr>
                  </a:solidFill>
                </a:rPr>
                <a:t>&gt;40 %</a:t>
              </a:r>
            </a:p>
          </p:txBody>
        </p:sp>
      </p:grpSp>
      <p:sp>
        <p:nvSpPr>
          <p:cNvPr id="23" name="Cím 1"/>
          <p:cNvSpPr txBox="1">
            <a:spLocks/>
          </p:cNvSpPr>
          <p:nvPr/>
        </p:nvSpPr>
        <p:spPr>
          <a:xfrm>
            <a:off x="304800" y="228600"/>
            <a:ext cx="8229600" cy="139903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 talaj nedvességvesztesége különböző talajművelési módszerek után 3 héttel</a:t>
            </a:r>
            <a:endParaRPr kumimoji="0" lang="hu-HU" sz="42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724400" y="1066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 dirty="0">
                <a:solidFill>
                  <a:schemeClr val="accent1">
                    <a:lumMod val="75000"/>
                  </a:schemeClr>
                </a:solidFill>
              </a:rPr>
              <a:t>Tavaszi szántás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524000" y="48006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b="1" dirty="0">
                <a:solidFill>
                  <a:schemeClr val="accent1">
                    <a:lumMod val="75000"/>
                  </a:schemeClr>
                </a:solidFill>
              </a:rPr>
              <a:t>Őszi szántás</a:t>
            </a:r>
          </a:p>
        </p:txBody>
      </p:sp>
    </p:spTree>
    <p:extLst>
      <p:ext uri="{BB962C8B-B14F-4D97-AF65-F5344CB8AC3E}">
        <p14:creationId xmlns:p14="http://schemas.microsoft.com/office/powerpoint/2010/main" val="13409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2743200" cy="36576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876800" y="4572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Taposott talajfelszín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895600" y="4191000"/>
            <a:ext cx="213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Növényi maradvány-mentes talajfelszín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181600" y="27432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Növényi maradványok a vetés után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430213" y="2308225"/>
            <a:ext cx="2984500" cy="10255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36563" y="2314575"/>
            <a:ext cx="2971800" cy="101123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H="1">
            <a:off x="3051175" y="2122488"/>
            <a:ext cx="384175" cy="2206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5" name="Line 5"/>
          <p:cNvSpPr>
            <a:spLocks noChangeShapeType="1"/>
          </p:cNvSpPr>
          <p:nvPr/>
        </p:nvSpPr>
        <p:spPr bwMode="auto">
          <a:xfrm flipH="1" flipV="1">
            <a:off x="2986088" y="2205038"/>
            <a:ext cx="449262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H="1">
            <a:off x="3094038" y="2082800"/>
            <a:ext cx="190500" cy="2825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flipH="1" flipV="1">
            <a:off x="3028950" y="2182813"/>
            <a:ext cx="320675" cy="1825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V="1">
            <a:off x="3201988" y="2122488"/>
            <a:ext cx="19050" cy="3016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 flipH="1">
            <a:off x="3008313" y="2243138"/>
            <a:ext cx="577850" cy="603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H="1">
            <a:off x="2730500" y="2182813"/>
            <a:ext cx="554038" cy="1825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flipH="1">
            <a:off x="2879725" y="2265363"/>
            <a:ext cx="555625" cy="1000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H="1">
            <a:off x="1376363" y="2143125"/>
            <a:ext cx="385762" cy="2222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H="1" flipV="1">
            <a:off x="1311275" y="2224088"/>
            <a:ext cx="449263" cy="1000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H="1">
            <a:off x="1419225" y="2103438"/>
            <a:ext cx="190500" cy="2809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5" name="Line 15"/>
          <p:cNvSpPr>
            <a:spLocks noChangeShapeType="1"/>
          </p:cNvSpPr>
          <p:nvPr/>
        </p:nvSpPr>
        <p:spPr bwMode="auto">
          <a:xfrm flipH="1" flipV="1">
            <a:off x="1354138" y="2205038"/>
            <a:ext cx="320675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 flipV="1">
            <a:off x="1527175" y="2143125"/>
            <a:ext cx="19050" cy="3016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 flipH="1">
            <a:off x="1333500" y="2265363"/>
            <a:ext cx="577850" cy="587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 flipH="1">
            <a:off x="1054100" y="2205038"/>
            <a:ext cx="555625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79" name="Line 19"/>
          <p:cNvSpPr>
            <a:spLocks noChangeShapeType="1"/>
          </p:cNvSpPr>
          <p:nvPr/>
        </p:nvSpPr>
        <p:spPr bwMode="auto">
          <a:xfrm flipH="1">
            <a:off x="1204913" y="2286000"/>
            <a:ext cx="555625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731838" y="2163763"/>
            <a:ext cx="384175" cy="2206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flipH="1" flipV="1">
            <a:off x="668338" y="2244725"/>
            <a:ext cx="447675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2" name="Line 22"/>
          <p:cNvSpPr>
            <a:spLocks noChangeShapeType="1"/>
          </p:cNvSpPr>
          <p:nvPr/>
        </p:nvSpPr>
        <p:spPr bwMode="auto">
          <a:xfrm flipH="1">
            <a:off x="774700" y="2124075"/>
            <a:ext cx="192088" cy="279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 flipH="1" flipV="1">
            <a:off x="709613" y="2224088"/>
            <a:ext cx="320675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V="1">
            <a:off x="882650" y="2163763"/>
            <a:ext cx="19050" cy="3016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flipH="1">
            <a:off x="688975" y="2286000"/>
            <a:ext cx="577850" cy="57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6" name="Line 26"/>
          <p:cNvSpPr>
            <a:spLocks noChangeShapeType="1"/>
          </p:cNvSpPr>
          <p:nvPr/>
        </p:nvSpPr>
        <p:spPr bwMode="auto">
          <a:xfrm flipH="1">
            <a:off x="409575" y="2224088"/>
            <a:ext cx="557213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7" name="Line 27"/>
          <p:cNvSpPr>
            <a:spLocks noChangeShapeType="1"/>
          </p:cNvSpPr>
          <p:nvPr/>
        </p:nvSpPr>
        <p:spPr bwMode="auto">
          <a:xfrm flipH="1">
            <a:off x="560388" y="2305050"/>
            <a:ext cx="555625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8" name="Line 28"/>
          <p:cNvSpPr>
            <a:spLocks noChangeShapeType="1"/>
          </p:cNvSpPr>
          <p:nvPr/>
        </p:nvSpPr>
        <p:spPr bwMode="auto">
          <a:xfrm flipH="1">
            <a:off x="2127250" y="2163763"/>
            <a:ext cx="385763" cy="2206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 flipH="1" flipV="1">
            <a:off x="2063750" y="2244725"/>
            <a:ext cx="447675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 flipH="1">
            <a:off x="2170113" y="2124075"/>
            <a:ext cx="190500" cy="279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1" name="Line 31"/>
          <p:cNvSpPr>
            <a:spLocks noChangeShapeType="1"/>
          </p:cNvSpPr>
          <p:nvPr/>
        </p:nvSpPr>
        <p:spPr bwMode="auto">
          <a:xfrm flipH="1" flipV="1">
            <a:off x="2105025" y="2224088"/>
            <a:ext cx="320675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2" name="Line 32"/>
          <p:cNvSpPr>
            <a:spLocks noChangeShapeType="1"/>
          </p:cNvSpPr>
          <p:nvPr/>
        </p:nvSpPr>
        <p:spPr bwMode="auto">
          <a:xfrm flipV="1">
            <a:off x="2278063" y="2163763"/>
            <a:ext cx="19050" cy="3016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H="1">
            <a:off x="2084388" y="2286000"/>
            <a:ext cx="577850" cy="57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4" name="Line 34"/>
          <p:cNvSpPr>
            <a:spLocks noChangeShapeType="1"/>
          </p:cNvSpPr>
          <p:nvPr/>
        </p:nvSpPr>
        <p:spPr bwMode="auto">
          <a:xfrm flipH="1">
            <a:off x="1806575" y="2224088"/>
            <a:ext cx="554038" cy="1793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5" name="Line 35"/>
          <p:cNvSpPr>
            <a:spLocks noChangeShapeType="1"/>
          </p:cNvSpPr>
          <p:nvPr/>
        </p:nvSpPr>
        <p:spPr bwMode="auto">
          <a:xfrm flipH="1">
            <a:off x="1955800" y="2305050"/>
            <a:ext cx="555625" cy="98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6" name="Line 36"/>
          <p:cNvSpPr>
            <a:spLocks noChangeShapeType="1"/>
          </p:cNvSpPr>
          <p:nvPr/>
        </p:nvSpPr>
        <p:spPr bwMode="auto">
          <a:xfrm flipH="1">
            <a:off x="2557463" y="2163763"/>
            <a:ext cx="384175" cy="2222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 flipH="1" flipV="1">
            <a:off x="2492375" y="2246313"/>
            <a:ext cx="449263" cy="968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 flipH="1">
            <a:off x="2600325" y="2125663"/>
            <a:ext cx="190500" cy="2778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799" name="Line 39"/>
          <p:cNvSpPr>
            <a:spLocks noChangeShapeType="1"/>
          </p:cNvSpPr>
          <p:nvPr/>
        </p:nvSpPr>
        <p:spPr bwMode="auto">
          <a:xfrm flipH="1" flipV="1">
            <a:off x="2535238" y="2225675"/>
            <a:ext cx="320675" cy="1793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0" name="Line 40"/>
          <p:cNvSpPr>
            <a:spLocks noChangeShapeType="1"/>
          </p:cNvSpPr>
          <p:nvPr/>
        </p:nvSpPr>
        <p:spPr bwMode="auto">
          <a:xfrm flipV="1">
            <a:off x="2708275" y="2163763"/>
            <a:ext cx="19050" cy="3032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1" name="Line 41"/>
          <p:cNvSpPr>
            <a:spLocks noChangeShapeType="1"/>
          </p:cNvSpPr>
          <p:nvPr/>
        </p:nvSpPr>
        <p:spPr bwMode="auto">
          <a:xfrm flipH="1">
            <a:off x="2514600" y="2286000"/>
            <a:ext cx="684213" cy="57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2" name="Line 42"/>
          <p:cNvSpPr>
            <a:spLocks noChangeShapeType="1"/>
          </p:cNvSpPr>
          <p:nvPr/>
        </p:nvSpPr>
        <p:spPr bwMode="auto">
          <a:xfrm flipH="1">
            <a:off x="2235200" y="2225675"/>
            <a:ext cx="555625" cy="1793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3" name="Line 43"/>
          <p:cNvSpPr>
            <a:spLocks noChangeShapeType="1"/>
          </p:cNvSpPr>
          <p:nvPr/>
        </p:nvSpPr>
        <p:spPr bwMode="auto">
          <a:xfrm flipH="1">
            <a:off x="2386013" y="2306638"/>
            <a:ext cx="555625" cy="968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4" name="Line 44"/>
          <p:cNvSpPr>
            <a:spLocks noChangeShapeType="1"/>
          </p:cNvSpPr>
          <p:nvPr/>
        </p:nvSpPr>
        <p:spPr bwMode="auto">
          <a:xfrm flipH="1">
            <a:off x="1847850" y="2163763"/>
            <a:ext cx="384175" cy="2222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5" name="Line 45"/>
          <p:cNvSpPr>
            <a:spLocks noChangeShapeType="1"/>
          </p:cNvSpPr>
          <p:nvPr/>
        </p:nvSpPr>
        <p:spPr bwMode="auto">
          <a:xfrm flipH="1" flipV="1">
            <a:off x="1784350" y="2246313"/>
            <a:ext cx="447675" cy="968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6" name="Line 46"/>
          <p:cNvSpPr>
            <a:spLocks noChangeShapeType="1"/>
          </p:cNvSpPr>
          <p:nvPr/>
        </p:nvSpPr>
        <p:spPr bwMode="auto">
          <a:xfrm flipH="1">
            <a:off x="1890713" y="2125663"/>
            <a:ext cx="192087" cy="2778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7" name="Line 47"/>
          <p:cNvSpPr>
            <a:spLocks noChangeShapeType="1"/>
          </p:cNvSpPr>
          <p:nvPr/>
        </p:nvSpPr>
        <p:spPr bwMode="auto">
          <a:xfrm flipH="1" flipV="1">
            <a:off x="1825625" y="2225675"/>
            <a:ext cx="322263" cy="1793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8" name="Line 48"/>
          <p:cNvSpPr>
            <a:spLocks noChangeShapeType="1"/>
          </p:cNvSpPr>
          <p:nvPr/>
        </p:nvSpPr>
        <p:spPr bwMode="auto">
          <a:xfrm flipV="1">
            <a:off x="1998663" y="2163763"/>
            <a:ext cx="19050" cy="3032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09" name="Line 49"/>
          <p:cNvSpPr>
            <a:spLocks noChangeShapeType="1"/>
          </p:cNvSpPr>
          <p:nvPr/>
        </p:nvSpPr>
        <p:spPr bwMode="auto">
          <a:xfrm flipH="1">
            <a:off x="1804988" y="2287588"/>
            <a:ext cx="577850" cy="555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0" name="Line 50"/>
          <p:cNvSpPr>
            <a:spLocks noChangeShapeType="1"/>
          </p:cNvSpPr>
          <p:nvPr/>
        </p:nvSpPr>
        <p:spPr bwMode="auto">
          <a:xfrm flipH="1">
            <a:off x="1527175" y="2225675"/>
            <a:ext cx="554038" cy="1793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1" name="Line 51"/>
          <p:cNvSpPr>
            <a:spLocks noChangeShapeType="1"/>
          </p:cNvSpPr>
          <p:nvPr/>
        </p:nvSpPr>
        <p:spPr bwMode="auto">
          <a:xfrm flipH="1">
            <a:off x="1676400" y="2306638"/>
            <a:ext cx="555625" cy="968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2" name="Line 52"/>
          <p:cNvSpPr>
            <a:spLocks noChangeShapeType="1"/>
          </p:cNvSpPr>
          <p:nvPr/>
        </p:nvSpPr>
        <p:spPr bwMode="auto">
          <a:xfrm flipV="1">
            <a:off x="301625" y="2352675"/>
            <a:ext cx="1588" cy="9112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3" name="Freeform 53"/>
          <p:cNvSpPr>
            <a:spLocks/>
          </p:cNvSpPr>
          <p:nvPr/>
        </p:nvSpPr>
        <p:spPr bwMode="auto">
          <a:xfrm>
            <a:off x="250825" y="3230563"/>
            <a:ext cx="101600" cy="101600"/>
          </a:xfrm>
          <a:custGeom>
            <a:avLst/>
            <a:gdLst>
              <a:gd name="T0" fmla="*/ 192 w 192"/>
              <a:gd name="T1" fmla="*/ 0 h 193"/>
              <a:gd name="T2" fmla="*/ 96 w 192"/>
              <a:gd name="T3" fmla="*/ 193 h 193"/>
              <a:gd name="T4" fmla="*/ 0 w 192"/>
              <a:gd name="T5" fmla="*/ 0 h 193"/>
              <a:gd name="T6" fmla="*/ 96 w 192"/>
              <a:gd name="T7" fmla="*/ 65 h 193"/>
              <a:gd name="T8" fmla="*/ 192 w 192"/>
              <a:gd name="T9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193">
                <a:moveTo>
                  <a:pt x="192" y="0"/>
                </a:moveTo>
                <a:lnTo>
                  <a:pt x="96" y="193"/>
                </a:lnTo>
                <a:lnTo>
                  <a:pt x="0" y="0"/>
                </a:lnTo>
                <a:lnTo>
                  <a:pt x="96" y="65"/>
                </a:lnTo>
                <a:lnTo>
                  <a:pt x="19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4" name="Freeform 54"/>
          <p:cNvSpPr>
            <a:spLocks/>
          </p:cNvSpPr>
          <p:nvPr/>
        </p:nvSpPr>
        <p:spPr bwMode="auto">
          <a:xfrm>
            <a:off x="250825" y="2284413"/>
            <a:ext cx="101600" cy="103187"/>
          </a:xfrm>
          <a:custGeom>
            <a:avLst/>
            <a:gdLst>
              <a:gd name="T0" fmla="*/ 0 w 192"/>
              <a:gd name="T1" fmla="*/ 193 h 193"/>
              <a:gd name="T2" fmla="*/ 96 w 192"/>
              <a:gd name="T3" fmla="*/ 0 h 193"/>
              <a:gd name="T4" fmla="*/ 192 w 192"/>
              <a:gd name="T5" fmla="*/ 193 h 193"/>
              <a:gd name="T6" fmla="*/ 96 w 192"/>
              <a:gd name="T7" fmla="*/ 128 h 193"/>
              <a:gd name="T8" fmla="*/ 0 w 192"/>
              <a:gd name="T9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193">
                <a:moveTo>
                  <a:pt x="0" y="193"/>
                </a:moveTo>
                <a:lnTo>
                  <a:pt x="96" y="0"/>
                </a:lnTo>
                <a:lnTo>
                  <a:pt x="192" y="193"/>
                </a:lnTo>
                <a:lnTo>
                  <a:pt x="96" y="128"/>
                </a:lnTo>
                <a:lnTo>
                  <a:pt x="0" y="19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5" name="Rectangle 55"/>
          <p:cNvSpPr>
            <a:spLocks noChangeArrowheads="1"/>
          </p:cNvSpPr>
          <p:nvPr/>
        </p:nvSpPr>
        <p:spPr bwMode="auto">
          <a:xfrm rot="16080000">
            <a:off x="-77693" y="2718579"/>
            <a:ext cx="47288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hu-HU" altLang="hu-HU" sz="1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25 cm</a:t>
            </a:r>
            <a:endParaRPr lang="hu-HU" alt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7816" name="Freeform 56"/>
          <p:cNvSpPr>
            <a:spLocks/>
          </p:cNvSpPr>
          <p:nvPr/>
        </p:nvSpPr>
        <p:spPr bwMode="auto">
          <a:xfrm>
            <a:off x="3136900" y="2082800"/>
            <a:ext cx="1095375" cy="1252538"/>
          </a:xfrm>
          <a:custGeom>
            <a:avLst/>
            <a:gdLst>
              <a:gd name="T0" fmla="*/ 773 w 2072"/>
              <a:gd name="T1" fmla="*/ 468 h 2369"/>
              <a:gd name="T2" fmla="*/ 35 w 2072"/>
              <a:gd name="T3" fmla="*/ 1216 h 2369"/>
              <a:gd name="T4" fmla="*/ 0 w 2072"/>
              <a:gd name="T5" fmla="*/ 1870 h 2369"/>
              <a:gd name="T6" fmla="*/ 316 w 2072"/>
              <a:gd name="T7" fmla="*/ 2305 h 2369"/>
              <a:gd name="T8" fmla="*/ 808 w 2072"/>
              <a:gd name="T9" fmla="*/ 2369 h 2369"/>
              <a:gd name="T10" fmla="*/ 1194 w 2072"/>
              <a:gd name="T11" fmla="*/ 1839 h 2369"/>
              <a:gd name="T12" fmla="*/ 1581 w 2072"/>
              <a:gd name="T13" fmla="*/ 1309 h 2369"/>
              <a:gd name="T14" fmla="*/ 1897 w 2072"/>
              <a:gd name="T15" fmla="*/ 718 h 2369"/>
              <a:gd name="T16" fmla="*/ 2072 w 2072"/>
              <a:gd name="T17" fmla="*/ 344 h 2369"/>
              <a:gd name="T18" fmla="*/ 2003 w 2072"/>
              <a:gd name="T19" fmla="*/ 0 h 2369"/>
              <a:gd name="T20" fmla="*/ 1300 w 2072"/>
              <a:gd name="T21" fmla="*/ 280 h 2369"/>
              <a:gd name="T22" fmla="*/ 1019 w 2072"/>
              <a:gd name="T23" fmla="*/ 280 h 2369"/>
              <a:gd name="T24" fmla="*/ 808 w 2072"/>
              <a:gd name="T25" fmla="*/ 468 h 2369"/>
              <a:gd name="T26" fmla="*/ 773 w 2072"/>
              <a:gd name="T27" fmla="*/ 468 h 2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2" h="2369">
                <a:moveTo>
                  <a:pt x="773" y="468"/>
                </a:moveTo>
                <a:lnTo>
                  <a:pt x="35" y="1216"/>
                </a:lnTo>
                <a:lnTo>
                  <a:pt x="0" y="1870"/>
                </a:lnTo>
                <a:lnTo>
                  <a:pt x="316" y="2305"/>
                </a:lnTo>
                <a:lnTo>
                  <a:pt x="808" y="2369"/>
                </a:lnTo>
                <a:lnTo>
                  <a:pt x="1194" y="1839"/>
                </a:lnTo>
                <a:lnTo>
                  <a:pt x="1581" y="1309"/>
                </a:lnTo>
                <a:lnTo>
                  <a:pt x="1897" y="718"/>
                </a:lnTo>
                <a:lnTo>
                  <a:pt x="2072" y="344"/>
                </a:lnTo>
                <a:lnTo>
                  <a:pt x="2003" y="0"/>
                </a:lnTo>
                <a:lnTo>
                  <a:pt x="1300" y="280"/>
                </a:lnTo>
                <a:lnTo>
                  <a:pt x="1019" y="280"/>
                </a:lnTo>
                <a:lnTo>
                  <a:pt x="808" y="468"/>
                </a:lnTo>
                <a:lnTo>
                  <a:pt x="773" y="468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7" name="Freeform 57"/>
          <p:cNvSpPr>
            <a:spLocks/>
          </p:cNvSpPr>
          <p:nvPr/>
        </p:nvSpPr>
        <p:spPr bwMode="auto">
          <a:xfrm>
            <a:off x="3308350" y="2989263"/>
            <a:ext cx="452438" cy="306387"/>
          </a:xfrm>
          <a:custGeom>
            <a:avLst/>
            <a:gdLst>
              <a:gd name="T0" fmla="*/ 0 w 855"/>
              <a:gd name="T1" fmla="*/ 317 h 579"/>
              <a:gd name="T2" fmla="*/ 106 w 855"/>
              <a:gd name="T3" fmla="*/ 579 h 579"/>
              <a:gd name="T4" fmla="*/ 605 w 855"/>
              <a:gd name="T5" fmla="*/ 554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6" y="579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8" name="Freeform 58"/>
          <p:cNvSpPr>
            <a:spLocks/>
          </p:cNvSpPr>
          <p:nvPr/>
        </p:nvSpPr>
        <p:spPr bwMode="auto">
          <a:xfrm>
            <a:off x="3308350" y="2989263"/>
            <a:ext cx="452438" cy="306387"/>
          </a:xfrm>
          <a:custGeom>
            <a:avLst/>
            <a:gdLst>
              <a:gd name="T0" fmla="*/ 0 w 855"/>
              <a:gd name="T1" fmla="*/ 317 h 579"/>
              <a:gd name="T2" fmla="*/ 106 w 855"/>
              <a:gd name="T3" fmla="*/ 579 h 579"/>
              <a:gd name="T4" fmla="*/ 605 w 855"/>
              <a:gd name="T5" fmla="*/ 554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6" y="579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19" name="Freeform 59"/>
          <p:cNvSpPr>
            <a:spLocks/>
          </p:cNvSpPr>
          <p:nvPr/>
        </p:nvSpPr>
        <p:spPr bwMode="auto">
          <a:xfrm>
            <a:off x="3586163" y="2328863"/>
            <a:ext cx="625475" cy="314325"/>
          </a:xfrm>
          <a:custGeom>
            <a:avLst/>
            <a:gdLst>
              <a:gd name="T0" fmla="*/ 343 w 1183"/>
              <a:gd name="T1" fmla="*/ 0 h 595"/>
              <a:gd name="T2" fmla="*/ 193 w 1183"/>
              <a:gd name="T3" fmla="*/ 130 h 595"/>
              <a:gd name="T4" fmla="*/ 0 w 1183"/>
              <a:gd name="T5" fmla="*/ 416 h 595"/>
              <a:gd name="T6" fmla="*/ 537 w 1183"/>
              <a:gd name="T7" fmla="*/ 595 h 595"/>
              <a:gd name="T8" fmla="*/ 978 w 1183"/>
              <a:gd name="T9" fmla="*/ 479 h 595"/>
              <a:gd name="T10" fmla="*/ 1149 w 1183"/>
              <a:gd name="T11" fmla="*/ 160 h 595"/>
              <a:gd name="T12" fmla="*/ 1183 w 1183"/>
              <a:gd name="T13" fmla="*/ 141 h 595"/>
              <a:gd name="T14" fmla="*/ 343 w 1183"/>
              <a:gd name="T15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5">
                <a:moveTo>
                  <a:pt x="343" y="0"/>
                </a:moveTo>
                <a:lnTo>
                  <a:pt x="193" y="130"/>
                </a:lnTo>
                <a:lnTo>
                  <a:pt x="0" y="416"/>
                </a:lnTo>
                <a:lnTo>
                  <a:pt x="537" y="595"/>
                </a:lnTo>
                <a:lnTo>
                  <a:pt x="978" y="479"/>
                </a:lnTo>
                <a:lnTo>
                  <a:pt x="1149" y="160"/>
                </a:lnTo>
                <a:lnTo>
                  <a:pt x="1183" y="141"/>
                </a:lnTo>
                <a:lnTo>
                  <a:pt x="34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0" name="Freeform 60"/>
          <p:cNvSpPr>
            <a:spLocks/>
          </p:cNvSpPr>
          <p:nvPr/>
        </p:nvSpPr>
        <p:spPr bwMode="auto">
          <a:xfrm>
            <a:off x="3586163" y="2328863"/>
            <a:ext cx="625475" cy="314325"/>
          </a:xfrm>
          <a:custGeom>
            <a:avLst/>
            <a:gdLst>
              <a:gd name="T0" fmla="*/ 343 w 1183"/>
              <a:gd name="T1" fmla="*/ 0 h 595"/>
              <a:gd name="T2" fmla="*/ 193 w 1183"/>
              <a:gd name="T3" fmla="*/ 130 h 595"/>
              <a:gd name="T4" fmla="*/ 0 w 1183"/>
              <a:gd name="T5" fmla="*/ 416 h 595"/>
              <a:gd name="T6" fmla="*/ 537 w 1183"/>
              <a:gd name="T7" fmla="*/ 595 h 595"/>
              <a:gd name="T8" fmla="*/ 978 w 1183"/>
              <a:gd name="T9" fmla="*/ 479 h 595"/>
              <a:gd name="T10" fmla="*/ 1149 w 1183"/>
              <a:gd name="T11" fmla="*/ 160 h 595"/>
              <a:gd name="T12" fmla="*/ 1183 w 1183"/>
              <a:gd name="T13" fmla="*/ 141 h 595"/>
              <a:gd name="T14" fmla="*/ 343 w 1183"/>
              <a:gd name="T15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5">
                <a:moveTo>
                  <a:pt x="343" y="0"/>
                </a:moveTo>
                <a:lnTo>
                  <a:pt x="193" y="130"/>
                </a:lnTo>
                <a:lnTo>
                  <a:pt x="0" y="416"/>
                </a:lnTo>
                <a:lnTo>
                  <a:pt x="537" y="595"/>
                </a:lnTo>
                <a:lnTo>
                  <a:pt x="978" y="479"/>
                </a:lnTo>
                <a:lnTo>
                  <a:pt x="1149" y="160"/>
                </a:lnTo>
                <a:lnTo>
                  <a:pt x="1183" y="141"/>
                </a:lnTo>
                <a:lnTo>
                  <a:pt x="343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1" name="Freeform 61"/>
          <p:cNvSpPr>
            <a:spLocks/>
          </p:cNvSpPr>
          <p:nvPr/>
        </p:nvSpPr>
        <p:spPr bwMode="auto">
          <a:xfrm>
            <a:off x="3351213" y="2466975"/>
            <a:ext cx="430212" cy="382588"/>
          </a:xfrm>
          <a:custGeom>
            <a:avLst/>
            <a:gdLst>
              <a:gd name="T0" fmla="*/ 0 w 811"/>
              <a:gd name="T1" fmla="*/ 0 h 724"/>
              <a:gd name="T2" fmla="*/ 122 w 811"/>
              <a:gd name="T3" fmla="*/ 724 h 724"/>
              <a:gd name="T4" fmla="*/ 486 w 811"/>
              <a:gd name="T5" fmla="*/ 610 h 724"/>
              <a:gd name="T6" fmla="*/ 811 w 811"/>
              <a:gd name="T7" fmla="*/ 228 h 724"/>
              <a:gd name="T8" fmla="*/ 811 w 811"/>
              <a:gd name="T9" fmla="*/ 228 h 724"/>
              <a:gd name="T10" fmla="*/ 0 w 811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1" h="724">
                <a:moveTo>
                  <a:pt x="0" y="0"/>
                </a:moveTo>
                <a:lnTo>
                  <a:pt x="122" y="724"/>
                </a:lnTo>
                <a:lnTo>
                  <a:pt x="486" y="610"/>
                </a:lnTo>
                <a:lnTo>
                  <a:pt x="811" y="228"/>
                </a:lnTo>
                <a:lnTo>
                  <a:pt x="811" y="22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2" name="Freeform 62"/>
          <p:cNvSpPr>
            <a:spLocks/>
          </p:cNvSpPr>
          <p:nvPr/>
        </p:nvSpPr>
        <p:spPr bwMode="auto">
          <a:xfrm>
            <a:off x="3351213" y="2466975"/>
            <a:ext cx="430212" cy="382588"/>
          </a:xfrm>
          <a:custGeom>
            <a:avLst/>
            <a:gdLst>
              <a:gd name="T0" fmla="*/ 0 w 811"/>
              <a:gd name="T1" fmla="*/ 0 h 724"/>
              <a:gd name="T2" fmla="*/ 122 w 811"/>
              <a:gd name="T3" fmla="*/ 724 h 724"/>
              <a:gd name="T4" fmla="*/ 486 w 811"/>
              <a:gd name="T5" fmla="*/ 610 h 724"/>
              <a:gd name="T6" fmla="*/ 811 w 811"/>
              <a:gd name="T7" fmla="*/ 228 h 724"/>
              <a:gd name="T8" fmla="*/ 811 w 811"/>
              <a:gd name="T9" fmla="*/ 228 h 724"/>
              <a:gd name="T10" fmla="*/ 0 w 811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1" h="724">
                <a:moveTo>
                  <a:pt x="0" y="0"/>
                </a:moveTo>
                <a:lnTo>
                  <a:pt x="122" y="724"/>
                </a:lnTo>
                <a:lnTo>
                  <a:pt x="486" y="610"/>
                </a:lnTo>
                <a:lnTo>
                  <a:pt x="811" y="228"/>
                </a:lnTo>
                <a:lnTo>
                  <a:pt x="811" y="22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3" name="Freeform 63"/>
          <p:cNvSpPr>
            <a:spLocks/>
          </p:cNvSpPr>
          <p:nvPr/>
        </p:nvSpPr>
        <p:spPr bwMode="auto">
          <a:xfrm>
            <a:off x="3651250" y="2506663"/>
            <a:ext cx="323850" cy="584200"/>
          </a:xfrm>
          <a:custGeom>
            <a:avLst/>
            <a:gdLst>
              <a:gd name="T0" fmla="*/ 245 w 610"/>
              <a:gd name="T1" fmla="*/ 0 h 1105"/>
              <a:gd name="T2" fmla="*/ 610 w 610"/>
              <a:gd name="T3" fmla="*/ 610 h 1105"/>
              <a:gd name="T4" fmla="*/ 569 w 610"/>
              <a:gd name="T5" fmla="*/ 1067 h 1105"/>
              <a:gd name="T6" fmla="*/ 163 w 610"/>
              <a:gd name="T7" fmla="*/ 1105 h 1105"/>
              <a:gd name="T8" fmla="*/ 0 w 610"/>
              <a:gd name="T9" fmla="*/ 610 h 1105"/>
              <a:gd name="T10" fmla="*/ 245 w 610"/>
              <a:gd name="T11" fmla="*/ 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0" h="1105">
                <a:moveTo>
                  <a:pt x="245" y="0"/>
                </a:moveTo>
                <a:lnTo>
                  <a:pt x="610" y="610"/>
                </a:lnTo>
                <a:lnTo>
                  <a:pt x="569" y="1067"/>
                </a:lnTo>
                <a:lnTo>
                  <a:pt x="163" y="1105"/>
                </a:lnTo>
                <a:lnTo>
                  <a:pt x="0" y="610"/>
                </a:lnTo>
                <a:lnTo>
                  <a:pt x="24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4" name="Freeform 64"/>
          <p:cNvSpPr>
            <a:spLocks/>
          </p:cNvSpPr>
          <p:nvPr/>
        </p:nvSpPr>
        <p:spPr bwMode="auto">
          <a:xfrm>
            <a:off x="3651250" y="2506663"/>
            <a:ext cx="323850" cy="584200"/>
          </a:xfrm>
          <a:custGeom>
            <a:avLst/>
            <a:gdLst>
              <a:gd name="T0" fmla="*/ 245 w 610"/>
              <a:gd name="T1" fmla="*/ 0 h 1105"/>
              <a:gd name="T2" fmla="*/ 610 w 610"/>
              <a:gd name="T3" fmla="*/ 610 h 1105"/>
              <a:gd name="T4" fmla="*/ 569 w 610"/>
              <a:gd name="T5" fmla="*/ 1067 h 1105"/>
              <a:gd name="T6" fmla="*/ 163 w 610"/>
              <a:gd name="T7" fmla="*/ 1105 h 1105"/>
              <a:gd name="T8" fmla="*/ 0 w 610"/>
              <a:gd name="T9" fmla="*/ 610 h 1105"/>
              <a:gd name="T10" fmla="*/ 245 w 610"/>
              <a:gd name="T11" fmla="*/ 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0" h="1105">
                <a:moveTo>
                  <a:pt x="245" y="0"/>
                </a:moveTo>
                <a:lnTo>
                  <a:pt x="610" y="610"/>
                </a:lnTo>
                <a:lnTo>
                  <a:pt x="569" y="1067"/>
                </a:lnTo>
                <a:lnTo>
                  <a:pt x="163" y="1105"/>
                </a:lnTo>
                <a:lnTo>
                  <a:pt x="0" y="610"/>
                </a:lnTo>
                <a:lnTo>
                  <a:pt x="245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5" name="Freeform 65"/>
          <p:cNvSpPr>
            <a:spLocks/>
          </p:cNvSpPr>
          <p:nvPr/>
        </p:nvSpPr>
        <p:spPr bwMode="auto">
          <a:xfrm>
            <a:off x="3651250" y="2022475"/>
            <a:ext cx="279400" cy="180975"/>
          </a:xfrm>
          <a:custGeom>
            <a:avLst/>
            <a:gdLst>
              <a:gd name="T0" fmla="*/ 163 w 528"/>
              <a:gd name="T1" fmla="*/ 0 h 344"/>
              <a:gd name="T2" fmla="*/ 528 w 528"/>
              <a:gd name="T3" fmla="*/ 39 h 344"/>
              <a:gd name="T4" fmla="*/ 528 w 528"/>
              <a:gd name="T5" fmla="*/ 306 h 344"/>
              <a:gd name="T6" fmla="*/ 406 w 528"/>
              <a:gd name="T7" fmla="*/ 344 h 344"/>
              <a:gd name="T8" fmla="*/ 0 w 528"/>
              <a:gd name="T9" fmla="*/ 344 h 344"/>
              <a:gd name="T10" fmla="*/ 0 w 528"/>
              <a:gd name="T11" fmla="*/ 344 h 344"/>
              <a:gd name="T12" fmla="*/ 163 w 528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344">
                <a:moveTo>
                  <a:pt x="163" y="0"/>
                </a:moveTo>
                <a:lnTo>
                  <a:pt x="528" y="39"/>
                </a:lnTo>
                <a:lnTo>
                  <a:pt x="528" y="306"/>
                </a:lnTo>
                <a:lnTo>
                  <a:pt x="406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6" name="Freeform 66"/>
          <p:cNvSpPr>
            <a:spLocks/>
          </p:cNvSpPr>
          <p:nvPr/>
        </p:nvSpPr>
        <p:spPr bwMode="auto">
          <a:xfrm>
            <a:off x="3651250" y="2022475"/>
            <a:ext cx="279400" cy="180975"/>
          </a:xfrm>
          <a:custGeom>
            <a:avLst/>
            <a:gdLst>
              <a:gd name="T0" fmla="*/ 163 w 528"/>
              <a:gd name="T1" fmla="*/ 0 h 344"/>
              <a:gd name="T2" fmla="*/ 528 w 528"/>
              <a:gd name="T3" fmla="*/ 39 h 344"/>
              <a:gd name="T4" fmla="*/ 528 w 528"/>
              <a:gd name="T5" fmla="*/ 306 h 344"/>
              <a:gd name="T6" fmla="*/ 406 w 528"/>
              <a:gd name="T7" fmla="*/ 344 h 344"/>
              <a:gd name="T8" fmla="*/ 0 w 528"/>
              <a:gd name="T9" fmla="*/ 344 h 344"/>
              <a:gd name="T10" fmla="*/ 0 w 528"/>
              <a:gd name="T11" fmla="*/ 344 h 344"/>
              <a:gd name="T12" fmla="*/ 163 w 528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344">
                <a:moveTo>
                  <a:pt x="163" y="0"/>
                </a:moveTo>
                <a:lnTo>
                  <a:pt x="528" y="39"/>
                </a:lnTo>
                <a:lnTo>
                  <a:pt x="528" y="306"/>
                </a:lnTo>
                <a:lnTo>
                  <a:pt x="406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7" name="Freeform 67"/>
          <p:cNvSpPr>
            <a:spLocks/>
          </p:cNvSpPr>
          <p:nvPr/>
        </p:nvSpPr>
        <p:spPr bwMode="auto">
          <a:xfrm>
            <a:off x="3565525" y="2162175"/>
            <a:ext cx="173038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8" name="Freeform 68"/>
          <p:cNvSpPr>
            <a:spLocks/>
          </p:cNvSpPr>
          <p:nvPr/>
        </p:nvSpPr>
        <p:spPr bwMode="auto">
          <a:xfrm>
            <a:off x="3565525" y="2162175"/>
            <a:ext cx="173038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29" name="Freeform 69"/>
          <p:cNvSpPr>
            <a:spLocks/>
          </p:cNvSpPr>
          <p:nvPr/>
        </p:nvSpPr>
        <p:spPr bwMode="auto">
          <a:xfrm>
            <a:off x="3910013" y="1982788"/>
            <a:ext cx="301625" cy="423862"/>
          </a:xfrm>
          <a:custGeom>
            <a:avLst/>
            <a:gdLst>
              <a:gd name="T0" fmla="*/ 0 w 568"/>
              <a:gd name="T1" fmla="*/ 305 h 801"/>
              <a:gd name="T2" fmla="*/ 284 w 568"/>
              <a:gd name="T3" fmla="*/ 801 h 801"/>
              <a:gd name="T4" fmla="*/ 365 w 568"/>
              <a:gd name="T5" fmla="*/ 801 h 801"/>
              <a:gd name="T6" fmla="*/ 568 w 568"/>
              <a:gd name="T7" fmla="*/ 495 h 801"/>
              <a:gd name="T8" fmla="*/ 486 w 568"/>
              <a:gd name="T9" fmla="*/ 305 h 801"/>
              <a:gd name="T10" fmla="*/ 406 w 568"/>
              <a:gd name="T11" fmla="*/ 38 h 801"/>
              <a:gd name="T12" fmla="*/ 365 w 568"/>
              <a:gd name="T13" fmla="*/ 0 h 801"/>
              <a:gd name="T14" fmla="*/ 0 w 568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" h="801">
                <a:moveTo>
                  <a:pt x="0" y="305"/>
                </a:moveTo>
                <a:lnTo>
                  <a:pt x="284" y="801"/>
                </a:lnTo>
                <a:lnTo>
                  <a:pt x="365" y="801"/>
                </a:lnTo>
                <a:lnTo>
                  <a:pt x="568" y="495"/>
                </a:lnTo>
                <a:lnTo>
                  <a:pt x="486" y="305"/>
                </a:lnTo>
                <a:lnTo>
                  <a:pt x="406" y="38"/>
                </a:lnTo>
                <a:lnTo>
                  <a:pt x="365" y="0"/>
                </a:lnTo>
                <a:lnTo>
                  <a:pt x="0" y="305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0" name="Freeform 70"/>
          <p:cNvSpPr>
            <a:spLocks/>
          </p:cNvSpPr>
          <p:nvPr/>
        </p:nvSpPr>
        <p:spPr bwMode="auto">
          <a:xfrm>
            <a:off x="3910013" y="1982788"/>
            <a:ext cx="301625" cy="423862"/>
          </a:xfrm>
          <a:custGeom>
            <a:avLst/>
            <a:gdLst>
              <a:gd name="T0" fmla="*/ 0 w 568"/>
              <a:gd name="T1" fmla="*/ 305 h 801"/>
              <a:gd name="T2" fmla="*/ 284 w 568"/>
              <a:gd name="T3" fmla="*/ 801 h 801"/>
              <a:gd name="T4" fmla="*/ 365 w 568"/>
              <a:gd name="T5" fmla="*/ 801 h 801"/>
              <a:gd name="T6" fmla="*/ 568 w 568"/>
              <a:gd name="T7" fmla="*/ 495 h 801"/>
              <a:gd name="T8" fmla="*/ 486 w 568"/>
              <a:gd name="T9" fmla="*/ 305 h 801"/>
              <a:gd name="T10" fmla="*/ 406 w 568"/>
              <a:gd name="T11" fmla="*/ 38 h 801"/>
              <a:gd name="T12" fmla="*/ 365 w 568"/>
              <a:gd name="T13" fmla="*/ 0 h 801"/>
              <a:gd name="T14" fmla="*/ 0 w 568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" h="801">
                <a:moveTo>
                  <a:pt x="0" y="305"/>
                </a:moveTo>
                <a:lnTo>
                  <a:pt x="284" y="801"/>
                </a:lnTo>
                <a:lnTo>
                  <a:pt x="365" y="801"/>
                </a:lnTo>
                <a:lnTo>
                  <a:pt x="568" y="495"/>
                </a:lnTo>
                <a:lnTo>
                  <a:pt x="486" y="305"/>
                </a:lnTo>
                <a:lnTo>
                  <a:pt x="406" y="38"/>
                </a:lnTo>
                <a:lnTo>
                  <a:pt x="365" y="0"/>
                </a:lnTo>
                <a:lnTo>
                  <a:pt x="0" y="305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1" name="Freeform 71"/>
          <p:cNvSpPr>
            <a:spLocks/>
          </p:cNvSpPr>
          <p:nvPr/>
        </p:nvSpPr>
        <p:spPr bwMode="auto">
          <a:xfrm>
            <a:off x="3287713" y="2809875"/>
            <a:ext cx="279400" cy="403225"/>
          </a:xfrm>
          <a:custGeom>
            <a:avLst/>
            <a:gdLst>
              <a:gd name="T0" fmla="*/ 0 w 529"/>
              <a:gd name="T1" fmla="*/ 114 h 762"/>
              <a:gd name="T2" fmla="*/ 82 w 529"/>
              <a:gd name="T3" fmla="*/ 419 h 762"/>
              <a:gd name="T4" fmla="*/ 123 w 529"/>
              <a:gd name="T5" fmla="*/ 762 h 762"/>
              <a:gd name="T6" fmla="*/ 245 w 529"/>
              <a:gd name="T7" fmla="*/ 725 h 762"/>
              <a:gd name="T8" fmla="*/ 529 w 529"/>
              <a:gd name="T9" fmla="*/ 343 h 762"/>
              <a:gd name="T10" fmla="*/ 488 w 529"/>
              <a:gd name="T11" fmla="*/ 266 h 762"/>
              <a:gd name="T12" fmla="*/ 447 w 529"/>
              <a:gd name="T13" fmla="*/ 38 h 762"/>
              <a:gd name="T14" fmla="*/ 407 w 529"/>
              <a:gd name="T15" fmla="*/ 0 h 762"/>
              <a:gd name="T16" fmla="*/ 0 w 529"/>
              <a:gd name="T17" fmla="*/ 114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4"/>
                </a:moveTo>
                <a:lnTo>
                  <a:pt x="82" y="419"/>
                </a:lnTo>
                <a:lnTo>
                  <a:pt x="123" y="762"/>
                </a:lnTo>
                <a:lnTo>
                  <a:pt x="245" y="725"/>
                </a:lnTo>
                <a:lnTo>
                  <a:pt x="529" y="343"/>
                </a:lnTo>
                <a:lnTo>
                  <a:pt x="488" y="266"/>
                </a:lnTo>
                <a:lnTo>
                  <a:pt x="447" y="38"/>
                </a:lnTo>
                <a:lnTo>
                  <a:pt x="407" y="0"/>
                </a:lnTo>
                <a:lnTo>
                  <a:pt x="0" y="11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2" name="Freeform 72"/>
          <p:cNvSpPr>
            <a:spLocks/>
          </p:cNvSpPr>
          <p:nvPr/>
        </p:nvSpPr>
        <p:spPr bwMode="auto">
          <a:xfrm>
            <a:off x="3287713" y="2809875"/>
            <a:ext cx="279400" cy="403225"/>
          </a:xfrm>
          <a:custGeom>
            <a:avLst/>
            <a:gdLst>
              <a:gd name="T0" fmla="*/ 0 w 529"/>
              <a:gd name="T1" fmla="*/ 114 h 762"/>
              <a:gd name="T2" fmla="*/ 82 w 529"/>
              <a:gd name="T3" fmla="*/ 419 h 762"/>
              <a:gd name="T4" fmla="*/ 123 w 529"/>
              <a:gd name="T5" fmla="*/ 762 h 762"/>
              <a:gd name="T6" fmla="*/ 245 w 529"/>
              <a:gd name="T7" fmla="*/ 725 h 762"/>
              <a:gd name="T8" fmla="*/ 529 w 529"/>
              <a:gd name="T9" fmla="*/ 343 h 762"/>
              <a:gd name="T10" fmla="*/ 488 w 529"/>
              <a:gd name="T11" fmla="*/ 266 h 762"/>
              <a:gd name="T12" fmla="*/ 447 w 529"/>
              <a:gd name="T13" fmla="*/ 38 h 762"/>
              <a:gd name="T14" fmla="*/ 407 w 529"/>
              <a:gd name="T15" fmla="*/ 0 h 762"/>
              <a:gd name="T16" fmla="*/ 0 w 529"/>
              <a:gd name="T17" fmla="*/ 114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4"/>
                </a:moveTo>
                <a:lnTo>
                  <a:pt x="82" y="419"/>
                </a:lnTo>
                <a:lnTo>
                  <a:pt x="123" y="762"/>
                </a:lnTo>
                <a:lnTo>
                  <a:pt x="245" y="725"/>
                </a:lnTo>
                <a:lnTo>
                  <a:pt x="529" y="343"/>
                </a:lnTo>
                <a:lnTo>
                  <a:pt x="488" y="266"/>
                </a:lnTo>
                <a:lnTo>
                  <a:pt x="447" y="38"/>
                </a:lnTo>
                <a:lnTo>
                  <a:pt x="407" y="0"/>
                </a:lnTo>
                <a:lnTo>
                  <a:pt x="0" y="114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3" name="Freeform 73"/>
          <p:cNvSpPr>
            <a:spLocks/>
          </p:cNvSpPr>
          <p:nvPr/>
        </p:nvSpPr>
        <p:spPr bwMode="auto">
          <a:xfrm>
            <a:off x="3116263" y="2608263"/>
            <a:ext cx="279400" cy="463550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9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9"/>
                </a:lnTo>
                <a:lnTo>
                  <a:pt x="284" y="0"/>
                </a:lnTo>
                <a:lnTo>
                  <a:pt x="0" y="26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4" name="Freeform 74"/>
          <p:cNvSpPr>
            <a:spLocks/>
          </p:cNvSpPr>
          <p:nvPr/>
        </p:nvSpPr>
        <p:spPr bwMode="auto">
          <a:xfrm>
            <a:off x="3116263" y="2608263"/>
            <a:ext cx="279400" cy="463550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9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9"/>
                </a:lnTo>
                <a:lnTo>
                  <a:pt x="284" y="0"/>
                </a:lnTo>
                <a:lnTo>
                  <a:pt x="0" y="26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5" name="Freeform 75"/>
          <p:cNvSpPr>
            <a:spLocks/>
          </p:cNvSpPr>
          <p:nvPr/>
        </p:nvSpPr>
        <p:spPr bwMode="auto">
          <a:xfrm>
            <a:off x="3995738" y="2082800"/>
            <a:ext cx="1096962" cy="1252538"/>
          </a:xfrm>
          <a:custGeom>
            <a:avLst/>
            <a:gdLst>
              <a:gd name="T0" fmla="*/ 773 w 2072"/>
              <a:gd name="T1" fmla="*/ 468 h 2369"/>
              <a:gd name="T2" fmla="*/ 35 w 2072"/>
              <a:gd name="T3" fmla="*/ 1216 h 2369"/>
              <a:gd name="T4" fmla="*/ 0 w 2072"/>
              <a:gd name="T5" fmla="*/ 1870 h 2369"/>
              <a:gd name="T6" fmla="*/ 317 w 2072"/>
              <a:gd name="T7" fmla="*/ 2305 h 2369"/>
              <a:gd name="T8" fmla="*/ 808 w 2072"/>
              <a:gd name="T9" fmla="*/ 2369 h 2369"/>
              <a:gd name="T10" fmla="*/ 1194 w 2072"/>
              <a:gd name="T11" fmla="*/ 1839 h 2369"/>
              <a:gd name="T12" fmla="*/ 1581 w 2072"/>
              <a:gd name="T13" fmla="*/ 1309 h 2369"/>
              <a:gd name="T14" fmla="*/ 1897 w 2072"/>
              <a:gd name="T15" fmla="*/ 718 h 2369"/>
              <a:gd name="T16" fmla="*/ 2072 w 2072"/>
              <a:gd name="T17" fmla="*/ 344 h 2369"/>
              <a:gd name="T18" fmla="*/ 2003 w 2072"/>
              <a:gd name="T19" fmla="*/ 0 h 2369"/>
              <a:gd name="T20" fmla="*/ 1301 w 2072"/>
              <a:gd name="T21" fmla="*/ 280 h 2369"/>
              <a:gd name="T22" fmla="*/ 1019 w 2072"/>
              <a:gd name="T23" fmla="*/ 280 h 2369"/>
              <a:gd name="T24" fmla="*/ 808 w 2072"/>
              <a:gd name="T25" fmla="*/ 468 h 2369"/>
              <a:gd name="T26" fmla="*/ 773 w 2072"/>
              <a:gd name="T27" fmla="*/ 468 h 2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2" h="2369">
                <a:moveTo>
                  <a:pt x="773" y="468"/>
                </a:moveTo>
                <a:lnTo>
                  <a:pt x="35" y="1216"/>
                </a:lnTo>
                <a:lnTo>
                  <a:pt x="0" y="1870"/>
                </a:lnTo>
                <a:lnTo>
                  <a:pt x="317" y="2305"/>
                </a:lnTo>
                <a:lnTo>
                  <a:pt x="808" y="2369"/>
                </a:lnTo>
                <a:lnTo>
                  <a:pt x="1194" y="1839"/>
                </a:lnTo>
                <a:lnTo>
                  <a:pt x="1581" y="1309"/>
                </a:lnTo>
                <a:lnTo>
                  <a:pt x="1897" y="718"/>
                </a:lnTo>
                <a:lnTo>
                  <a:pt x="2072" y="344"/>
                </a:lnTo>
                <a:lnTo>
                  <a:pt x="2003" y="0"/>
                </a:lnTo>
                <a:lnTo>
                  <a:pt x="1301" y="280"/>
                </a:lnTo>
                <a:lnTo>
                  <a:pt x="1019" y="280"/>
                </a:lnTo>
                <a:lnTo>
                  <a:pt x="808" y="468"/>
                </a:lnTo>
                <a:lnTo>
                  <a:pt x="773" y="468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6" name="Freeform 76"/>
          <p:cNvSpPr>
            <a:spLocks/>
          </p:cNvSpPr>
          <p:nvPr/>
        </p:nvSpPr>
        <p:spPr bwMode="auto">
          <a:xfrm>
            <a:off x="4167188" y="2989263"/>
            <a:ext cx="452437" cy="306387"/>
          </a:xfrm>
          <a:custGeom>
            <a:avLst/>
            <a:gdLst>
              <a:gd name="T0" fmla="*/ 0 w 855"/>
              <a:gd name="T1" fmla="*/ 317 h 579"/>
              <a:gd name="T2" fmla="*/ 107 w 855"/>
              <a:gd name="T3" fmla="*/ 579 h 579"/>
              <a:gd name="T4" fmla="*/ 605 w 855"/>
              <a:gd name="T5" fmla="*/ 554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7" y="579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7" name="Freeform 77"/>
          <p:cNvSpPr>
            <a:spLocks/>
          </p:cNvSpPr>
          <p:nvPr/>
        </p:nvSpPr>
        <p:spPr bwMode="auto">
          <a:xfrm>
            <a:off x="4167188" y="2989263"/>
            <a:ext cx="452437" cy="306387"/>
          </a:xfrm>
          <a:custGeom>
            <a:avLst/>
            <a:gdLst>
              <a:gd name="T0" fmla="*/ 0 w 855"/>
              <a:gd name="T1" fmla="*/ 317 h 579"/>
              <a:gd name="T2" fmla="*/ 107 w 855"/>
              <a:gd name="T3" fmla="*/ 579 h 579"/>
              <a:gd name="T4" fmla="*/ 605 w 855"/>
              <a:gd name="T5" fmla="*/ 554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7" y="579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8" name="Freeform 78"/>
          <p:cNvSpPr>
            <a:spLocks/>
          </p:cNvSpPr>
          <p:nvPr/>
        </p:nvSpPr>
        <p:spPr bwMode="auto">
          <a:xfrm>
            <a:off x="4445000" y="2328863"/>
            <a:ext cx="625475" cy="314325"/>
          </a:xfrm>
          <a:custGeom>
            <a:avLst/>
            <a:gdLst>
              <a:gd name="T0" fmla="*/ 344 w 1183"/>
              <a:gd name="T1" fmla="*/ 0 h 595"/>
              <a:gd name="T2" fmla="*/ 193 w 1183"/>
              <a:gd name="T3" fmla="*/ 130 h 595"/>
              <a:gd name="T4" fmla="*/ 0 w 1183"/>
              <a:gd name="T5" fmla="*/ 416 h 595"/>
              <a:gd name="T6" fmla="*/ 537 w 1183"/>
              <a:gd name="T7" fmla="*/ 595 h 595"/>
              <a:gd name="T8" fmla="*/ 978 w 1183"/>
              <a:gd name="T9" fmla="*/ 479 h 595"/>
              <a:gd name="T10" fmla="*/ 1149 w 1183"/>
              <a:gd name="T11" fmla="*/ 160 h 595"/>
              <a:gd name="T12" fmla="*/ 1183 w 1183"/>
              <a:gd name="T13" fmla="*/ 141 h 595"/>
              <a:gd name="T14" fmla="*/ 344 w 1183"/>
              <a:gd name="T15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5">
                <a:moveTo>
                  <a:pt x="344" y="0"/>
                </a:moveTo>
                <a:lnTo>
                  <a:pt x="193" y="130"/>
                </a:lnTo>
                <a:lnTo>
                  <a:pt x="0" y="416"/>
                </a:lnTo>
                <a:lnTo>
                  <a:pt x="537" y="595"/>
                </a:lnTo>
                <a:lnTo>
                  <a:pt x="978" y="479"/>
                </a:lnTo>
                <a:lnTo>
                  <a:pt x="1149" y="160"/>
                </a:lnTo>
                <a:lnTo>
                  <a:pt x="1183" y="141"/>
                </a:lnTo>
                <a:lnTo>
                  <a:pt x="344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39" name="Freeform 79"/>
          <p:cNvSpPr>
            <a:spLocks/>
          </p:cNvSpPr>
          <p:nvPr/>
        </p:nvSpPr>
        <p:spPr bwMode="auto">
          <a:xfrm>
            <a:off x="4445000" y="2328863"/>
            <a:ext cx="625475" cy="314325"/>
          </a:xfrm>
          <a:custGeom>
            <a:avLst/>
            <a:gdLst>
              <a:gd name="T0" fmla="*/ 344 w 1183"/>
              <a:gd name="T1" fmla="*/ 0 h 595"/>
              <a:gd name="T2" fmla="*/ 193 w 1183"/>
              <a:gd name="T3" fmla="*/ 130 h 595"/>
              <a:gd name="T4" fmla="*/ 0 w 1183"/>
              <a:gd name="T5" fmla="*/ 416 h 595"/>
              <a:gd name="T6" fmla="*/ 537 w 1183"/>
              <a:gd name="T7" fmla="*/ 595 h 595"/>
              <a:gd name="T8" fmla="*/ 978 w 1183"/>
              <a:gd name="T9" fmla="*/ 479 h 595"/>
              <a:gd name="T10" fmla="*/ 1149 w 1183"/>
              <a:gd name="T11" fmla="*/ 160 h 595"/>
              <a:gd name="T12" fmla="*/ 1183 w 1183"/>
              <a:gd name="T13" fmla="*/ 141 h 595"/>
              <a:gd name="T14" fmla="*/ 344 w 1183"/>
              <a:gd name="T15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5">
                <a:moveTo>
                  <a:pt x="344" y="0"/>
                </a:moveTo>
                <a:lnTo>
                  <a:pt x="193" y="130"/>
                </a:lnTo>
                <a:lnTo>
                  <a:pt x="0" y="416"/>
                </a:lnTo>
                <a:lnTo>
                  <a:pt x="537" y="595"/>
                </a:lnTo>
                <a:lnTo>
                  <a:pt x="978" y="479"/>
                </a:lnTo>
                <a:lnTo>
                  <a:pt x="1149" y="160"/>
                </a:lnTo>
                <a:lnTo>
                  <a:pt x="1183" y="141"/>
                </a:lnTo>
                <a:lnTo>
                  <a:pt x="344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0" name="Freeform 80"/>
          <p:cNvSpPr>
            <a:spLocks/>
          </p:cNvSpPr>
          <p:nvPr/>
        </p:nvSpPr>
        <p:spPr bwMode="auto">
          <a:xfrm>
            <a:off x="4210050" y="2466975"/>
            <a:ext cx="430213" cy="382588"/>
          </a:xfrm>
          <a:custGeom>
            <a:avLst/>
            <a:gdLst>
              <a:gd name="T0" fmla="*/ 0 w 811"/>
              <a:gd name="T1" fmla="*/ 0 h 724"/>
              <a:gd name="T2" fmla="*/ 122 w 811"/>
              <a:gd name="T3" fmla="*/ 724 h 724"/>
              <a:gd name="T4" fmla="*/ 486 w 811"/>
              <a:gd name="T5" fmla="*/ 610 h 724"/>
              <a:gd name="T6" fmla="*/ 811 w 811"/>
              <a:gd name="T7" fmla="*/ 228 h 724"/>
              <a:gd name="T8" fmla="*/ 811 w 811"/>
              <a:gd name="T9" fmla="*/ 228 h 724"/>
              <a:gd name="T10" fmla="*/ 0 w 811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1" h="724">
                <a:moveTo>
                  <a:pt x="0" y="0"/>
                </a:moveTo>
                <a:lnTo>
                  <a:pt x="122" y="724"/>
                </a:lnTo>
                <a:lnTo>
                  <a:pt x="486" y="610"/>
                </a:lnTo>
                <a:lnTo>
                  <a:pt x="811" y="228"/>
                </a:lnTo>
                <a:lnTo>
                  <a:pt x="811" y="22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1" name="Freeform 81"/>
          <p:cNvSpPr>
            <a:spLocks/>
          </p:cNvSpPr>
          <p:nvPr/>
        </p:nvSpPr>
        <p:spPr bwMode="auto">
          <a:xfrm>
            <a:off x="4210050" y="2466975"/>
            <a:ext cx="430213" cy="382588"/>
          </a:xfrm>
          <a:custGeom>
            <a:avLst/>
            <a:gdLst>
              <a:gd name="T0" fmla="*/ 0 w 811"/>
              <a:gd name="T1" fmla="*/ 0 h 724"/>
              <a:gd name="T2" fmla="*/ 122 w 811"/>
              <a:gd name="T3" fmla="*/ 724 h 724"/>
              <a:gd name="T4" fmla="*/ 486 w 811"/>
              <a:gd name="T5" fmla="*/ 610 h 724"/>
              <a:gd name="T6" fmla="*/ 811 w 811"/>
              <a:gd name="T7" fmla="*/ 228 h 724"/>
              <a:gd name="T8" fmla="*/ 811 w 811"/>
              <a:gd name="T9" fmla="*/ 228 h 724"/>
              <a:gd name="T10" fmla="*/ 0 w 811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1" h="724">
                <a:moveTo>
                  <a:pt x="0" y="0"/>
                </a:moveTo>
                <a:lnTo>
                  <a:pt x="122" y="724"/>
                </a:lnTo>
                <a:lnTo>
                  <a:pt x="486" y="610"/>
                </a:lnTo>
                <a:lnTo>
                  <a:pt x="811" y="228"/>
                </a:lnTo>
                <a:lnTo>
                  <a:pt x="811" y="22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2" name="Freeform 82"/>
          <p:cNvSpPr>
            <a:spLocks/>
          </p:cNvSpPr>
          <p:nvPr/>
        </p:nvSpPr>
        <p:spPr bwMode="auto">
          <a:xfrm>
            <a:off x="4510088" y="2506663"/>
            <a:ext cx="322262" cy="584200"/>
          </a:xfrm>
          <a:custGeom>
            <a:avLst/>
            <a:gdLst>
              <a:gd name="T0" fmla="*/ 245 w 610"/>
              <a:gd name="T1" fmla="*/ 0 h 1105"/>
              <a:gd name="T2" fmla="*/ 610 w 610"/>
              <a:gd name="T3" fmla="*/ 610 h 1105"/>
              <a:gd name="T4" fmla="*/ 569 w 610"/>
              <a:gd name="T5" fmla="*/ 1067 h 1105"/>
              <a:gd name="T6" fmla="*/ 163 w 610"/>
              <a:gd name="T7" fmla="*/ 1105 h 1105"/>
              <a:gd name="T8" fmla="*/ 0 w 610"/>
              <a:gd name="T9" fmla="*/ 610 h 1105"/>
              <a:gd name="T10" fmla="*/ 245 w 610"/>
              <a:gd name="T11" fmla="*/ 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0" h="1105">
                <a:moveTo>
                  <a:pt x="245" y="0"/>
                </a:moveTo>
                <a:lnTo>
                  <a:pt x="610" y="610"/>
                </a:lnTo>
                <a:lnTo>
                  <a:pt x="569" y="1067"/>
                </a:lnTo>
                <a:lnTo>
                  <a:pt x="163" y="1105"/>
                </a:lnTo>
                <a:lnTo>
                  <a:pt x="0" y="610"/>
                </a:lnTo>
                <a:lnTo>
                  <a:pt x="24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3" name="Freeform 83"/>
          <p:cNvSpPr>
            <a:spLocks/>
          </p:cNvSpPr>
          <p:nvPr/>
        </p:nvSpPr>
        <p:spPr bwMode="auto">
          <a:xfrm>
            <a:off x="4510088" y="2506663"/>
            <a:ext cx="322262" cy="584200"/>
          </a:xfrm>
          <a:custGeom>
            <a:avLst/>
            <a:gdLst>
              <a:gd name="T0" fmla="*/ 245 w 610"/>
              <a:gd name="T1" fmla="*/ 0 h 1105"/>
              <a:gd name="T2" fmla="*/ 610 w 610"/>
              <a:gd name="T3" fmla="*/ 610 h 1105"/>
              <a:gd name="T4" fmla="*/ 569 w 610"/>
              <a:gd name="T5" fmla="*/ 1067 h 1105"/>
              <a:gd name="T6" fmla="*/ 163 w 610"/>
              <a:gd name="T7" fmla="*/ 1105 h 1105"/>
              <a:gd name="T8" fmla="*/ 0 w 610"/>
              <a:gd name="T9" fmla="*/ 610 h 1105"/>
              <a:gd name="T10" fmla="*/ 245 w 610"/>
              <a:gd name="T11" fmla="*/ 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0" h="1105">
                <a:moveTo>
                  <a:pt x="245" y="0"/>
                </a:moveTo>
                <a:lnTo>
                  <a:pt x="610" y="610"/>
                </a:lnTo>
                <a:lnTo>
                  <a:pt x="569" y="1067"/>
                </a:lnTo>
                <a:lnTo>
                  <a:pt x="163" y="1105"/>
                </a:lnTo>
                <a:lnTo>
                  <a:pt x="0" y="610"/>
                </a:lnTo>
                <a:lnTo>
                  <a:pt x="245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4" name="Freeform 84"/>
          <p:cNvSpPr>
            <a:spLocks/>
          </p:cNvSpPr>
          <p:nvPr/>
        </p:nvSpPr>
        <p:spPr bwMode="auto">
          <a:xfrm>
            <a:off x="4510088" y="2022475"/>
            <a:ext cx="279400" cy="180975"/>
          </a:xfrm>
          <a:custGeom>
            <a:avLst/>
            <a:gdLst>
              <a:gd name="T0" fmla="*/ 163 w 528"/>
              <a:gd name="T1" fmla="*/ 0 h 344"/>
              <a:gd name="T2" fmla="*/ 528 w 528"/>
              <a:gd name="T3" fmla="*/ 39 h 344"/>
              <a:gd name="T4" fmla="*/ 528 w 528"/>
              <a:gd name="T5" fmla="*/ 306 h 344"/>
              <a:gd name="T6" fmla="*/ 406 w 528"/>
              <a:gd name="T7" fmla="*/ 344 h 344"/>
              <a:gd name="T8" fmla="*/ 0 w 528"/>
              <a:gd name="T9" fmla="*/ 344 h 344"/>
              <a:gd name="T10" fmla="*/ 0 w 528"/>
              <a:gd name="T11" fmla="*/ 344 h 344"/>
              <a:gd name="T12" fmla="*/ 163 w 528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344">
                <a:moveTo>
                  <a:pt x="163" y="0"/>
                </a:moveTo>
                <a:lnTo>
                  <a:pt x="528" y="39"/>
                </a:lnTo>
                <a:lnTo>
                  <a:pt x="528" y="306"/>
                </a:lnTo>
                <a:lnTo>
                  <a:pt x="406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5" name="Freeform 85"/>
          <p:cNvSpPr>
            <a:spLocks/>
          </p:cNvSpPr>
          <p:nvPr/>
        </p:nvSpPr>
        <p:spPr bwMode="auto">
          <a:xfrm>
            <a:off x="4510088" y="2022475"/>
            <a:ext cx="279400" cy="180975"/>
          </a:xfrm>
          <a:custGeom>
            <a:avLst/>
            <a:gdLst>
              <a:gd name="T0" fmla="*/ 163 w 528"/>
              <a:gd name="T1" fmla="*/ 0 h 344"/>
              <a:gd name="T2" fmla="*/ 528 w 528"/>
              <a:gd name="T3" fmla="*/ 39 h 344"/>
              <a:gd name="T4" fmla="*/ 528 w 528"/>
              <a:gd name="T5" fmla="*/ 306 h 344"/>
              <a:gd name="T6" fmla="*/ 406 w 528"/>
              <a:gd name="T7" fmla="*/ 344 h 344"/>
              <a:gd name="T8" fmla="*/ 0 w 528"/>
              <a:gd name="T9" fmla="*/ 344 h 344"/>
              <a:gd name="T10" fmla="*/ 0 w 528"/>
              <a:gd name="T11" fmla="*/ 344 h 344"/>
              <a:gd name="T12" fmla="*/ 163 w 528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344">
                <a:moveTo>
                  <a:pt x="163" y="0"/>
                </a:moveTo>
                <a:lnTo>
                  <a:pt x="528" y="39"/>
                </a:lnTo>
                <a:lnTo>
                  <a:pt x="528" y="306"/>
                </a:lnTo>
                <a:lnTo>
                  <a:pt x="406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6" name="Freeform 86"/>
          <p:cNvSpPr>
            <a:spLocks/>
          </p:cNvSpPr>
          <p:nvPr/>
        </p:nvSpPr>
        <p:spPr bwMode="auto">
          <a:xfrm>
            <a:off x="4424363" y="2162175"/>
            <a:ext cx="171450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7" name="Freeform 87"/>
          <p:cNvSpPr>
            <a:spLocks/>
          </p:cNvSpPr>
          <p:nvPr/>
        </p:nvSpPr>
        <p:spPr bwMode="auto">
          <a:xfrm>
            <a:off x="4424363" y="2162175"/>
            <a:ext cx="171450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8" name="Freeform 88"/>
          <p:cNvSpPr>
            <a:spLocks/>
          </p:cNvSpPr>
          <p:nvPr/>
        </p:nvSpPr>
        <p:spPr bwMode="auto">
          <a:xfrm>
            <a:off x="4768850" y="1982788"/>
            <a:ext cx="301625" cy="423862"/>
          </a:xfrm>
          <a:custGeom>
            <a:avLst/>
            <a:gdLst>
              <a:gd name="T0" fmla="*/ 0 w 568"/>
              <a:gd name="T1" fmla="*/ 305 h 801"/>
              <a:gd name="T2" fmla="*/ 284 w 568"/>
              <a:gd name="T3" fmla="*/ 801 h 801"/>
              <a:gd name="T4" fmla="*/ 365 w 568"/>
              <a:gd name="T5" fmla="*/ 801 h 801"/>
              <a:gd name="T6" fmla="*/ 568 w 568"/>
              <a:gd name="T7" fmla="*/ 495 h 801"/>
              <a:gd name="T8" fmla="*/ 486 w 568"/>
              <a:gd name="T9" fmla="*/ 305 h 801"/>
              <a:gd name="T10" fmla="*/ 406 w 568"/>
              <a:gd name="T11" fmla="*/ 38 h 801"/>
              <a:gd name="T12" fmla="*/ 365 w 568"/>
              <a:gd name="T13" fmla="*/ 0 h 801"/>
              <a:gd name="T14" fmla="*/ 0 w 568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" h="801">
                <a:moveTo>
                  <a:pt x="0" y="305"/>
                </a:moveTo>
                <a:lnTo>
                  <a:pt x="284" y="801"/>
                </a:lnTo>
                <a:lnTo>
                  <a:pt x="365" y="801"/>
                </a:lnTo>
                <a:lnTo>
                  <a:pt x="568" y="495"/>
                </a:lnTo>
                <a:lnTo>
                  <a:pt x="486" y="305"/>
                </a:lnTo>
                <a:lnTo>
                  <a:pt x="406" y="38"/>
                </a:lnTo>
                <a:lnTo>
                  <a:pt x="365" y="0"/>
                </a:lnTo>
                <a:lnTo>
                  <a:pt x="0" y="305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49" name="Freeform 89"/>
          <p:cNvSpPr>
            <a:spLocks/>
          </p:cNvSpPr>
          <p:nvPr/>
        </p:nvSpPr>
        <p:spPr bwMode="auto">
          <a:xfrm>
            <a:off x="4768850" y="1982788"/>
            <a:ext cx="301625" cy="423862"/>
          </a:xfrm>
          <a:custGeom>
            <a:avLst/>
            <a:gdLst>
              <a:gd name="T0" fmla="*/ 0 w 568"/>
              <a:gd name="T1" fmla="*/ 305 h 801"/>
              <a:gd name="T2" fmla="*/ 284 w 568"/>
              <a:gd name="T3" fmla="*/ 801 h 801"/>
              <a:gd name="T4" fmla="*/ 365 w 568"/>
              <a:gd name="T5" fmla="*/ 801 h 801"/>
              <a:gd name="T6" fmla="*/ 568 w 568"/>
              <a:gd name="T7" fmla="*/ 495 h 801"/>
              <a:gd name="T8" fmla="*/ 486 w 568"/>
              <a:gd name="T9" fmla="*/ 305 h 801"/>
              <a:gd name="T10" fmla="*/ 406 w 568"/>
              <a:gd name="T11" fmla="*/ 38 h 801"/>
              <a:gd name="T12" fmla="*/ 365 w 568"/>
              <a:gd name="T13" fmla="*/ 0 h 801"/>
              <a:gd name="T14" fmla="*/ 0 w 568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" h="801">
                <a:moveTo>
                  <a:pt x="0" y="305"/>
                </a:moveTo>
                <a:lnTo>
                  <a:pt x="284" y="801"/>
                </a:lnTo>
                <a:lnTo>
                  <a:pt x="365" y="801"/>
                </a:lnTo>
                <a:lnTo>
                  <a:pt x="568" y="495"/>
                </a:lnTo>
                <a:lnTo>
                  <a:pt x="486" y="305"/>
                </a:lnTo>
                <a:lnTo>
                  <a:pt x="406" y="38"/>
                </a:lnTo>
                <a:lnTo>
                  <a:pt x="365" y="0"/>
                </a:lnTo>
                <a:lnTo>
                  <a:pt x="0" y="305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0" name="Freeform 90"/>
          <p:cNvSpPr>
            <a:spLocks/>
          </p:cNvSpPr>
          <p:nvPr/>
        </p:nvSpPr>
        <p:spPr bwMode="auto">
          <a:xfrm>
            <a:off x="4146550" y="2809875"/>
            <a:ext cx="279400" cy="403225"/>
          </a:xfrm>
          <a:custGeom>
            <a:avLst/>
            <a:gdLst>
              <a:gd name="T0" fmla="*/ 0 w 529"/>
              <a:gd name="T1" fmla="*/ 114 h 762"/>
              <a:gd name="T2" fmla="*/ 82 w 529"/>
              <a:gd name="T3" fmla="*/ 419 h 762"/>
              <a:gd name="T4" fmla="*/ 123 w 529"/>
              <a:gd name="T5" fmla="*/ 762 h 762"/>
              <a:gd name="T6" fmla="*/ 245 w 529"/>
              <a:gd name="T7" fmla="*/ 725 h 762"/>
              <a:gd name="T8" fmla="*/ 529 w 529"/>
              <a:gd name="T9" fmla="*/ 343 h 762"/>
              <a:gd name="T10" fmla="*/ 488 w 529"/>
              <a:gd name="T11" fmla="*/ 266 h 762"/>
              <a:gd name="T12" fmla="*/ 447 w 529"/>
              <a:gd name="T13" fmla="*/ 38 h 762"/>
              <a:gd name="T14" fmla="*/ 407 w 529"/>
              <a:gd name="T15" fmla="*/ 0 h 762"/>
              <a:gd name="T16" fmla="*/ 0 w 529"/>
              <a:gd name="T17" fmla="*/ 114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4"/>
                </a:moveTo>
                <a:lnTo>
                  <a:pt x="82" y="419"/>
                </a:lnTo>
                <a:lnTo>
                  <a:pt x="123" y="762"/>
                </a:lnTo>
                <a:lnTo>
                  <a:pt x="245" y="725"/>
                </a:lnTo>
                <a:lnTo>
                  <a:pt x="529" y="343"/>
                </a:lnTo>
                <a:lnTo>
                  <a:pt x="488" y="266"/>
                </a:lnTo>
                <a:lnTo>
                  <a:pt x="447" y="38"/>
                </a:lnTo>
                <a:lnTo>
                  <a:pt x="407" y="0"/>
                </a:lnTo>
                <a:lnTo>
                  <a:pt x="0" y="11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1" name="Freeform 91"/>
          <p:cNvSpPr>
            <a:spLocks/>
          </p:cNvSpPr>
          <p:nvPr/>
        </p:nvSpPr>
        <p:spPr bwMode="auto">
          <a:xfrm>
            <a:off x="4146550" y="2809875"/>
            <a:ext cx="279400" cy="403225"/>
          </a:xfrm>
          <a:custGeom>
            <a:avLst/>
            <a:gdLst>
              <a:gd name="T0" fmla="*/ 0 w 529"/>
              <a:gd name="T1" fmla="*/ 114 h 762"/>
              <a:gd name="T2" fmla="*/ 82 w 529"/>
              <a:gd name="T3" fmla="*/ 419 h 762"/>
              <a:gd name="T4" fmla="*/ 123 w 529"/>
              <a:gd name="T5" fmla="*/ 762 h 762"/>
              <a:gd name="T6" fmla="*/ 245 w 529"/>
              <a:gd name="T7" fmla="*/ 725 h 762"/>
              <a:gd name="T8" fmla="*/ 529 w 529"/>
              <a:gd name="T9" fmla="*/ 343 h 762"/>
              <a:gd name="T10" fmla="*/ 488 w 529"/>
              <a:gd name="T11" fmla="*/ 266 h 762"/>
              <a:gd name="T12" fmla="*/ 447 w 529"/>
              <a:gd name="T13" fmla="*/ 38 h 762"/>
              <a:gd name="T14" fmla="*/ 407 w 529"/>
              <a:gd name="T15" fmla="*/ 0 h 762"/>
              <a:gd name="T16" fmla="*/ 0 w 529"/>
              <a:gd name="T17" fmla="*/ 114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4"/>
                </a:moveTo>
                <a:lnTo>
                  <a:pt x="82" y="419"/>
                </a:lnTo>
                <a:lnTo>
                  <a:pt x="123" y="762"/>
                </a:lnTo>
                <a:lnTo>
                  <a:pt x="245" y="725"/>
                </a:lnTo>
                <a:lnTo>
                  <a:pt x="529" y="343"/>
                </a:lnTo>
                <a:lnTo>
                  <a:pt x="488" y="266"/>
                </a:lnTo>
                <a:lnTo>
                  <a:pt x="447" y="38"/>
                </a:lnTo>
                <a:lnTo>
                  <a:pt x="407" y="0"/>
                </a:lnTo>
                <a:lnTo>
                  <a:pt x="0" y="114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2" name="Freeform 92"/>
          <p:cNvSpPr>
            <a:spLocks/>
          </p:cNvSpPr>
          <p:nvPr/>
        </p:nvSpPr>
        <p:spPr bwMode="auto">
          <a:xfrm>
            <a:off x="3973513" y="2608263"/>
            <a:ext cx="280987" cy="463550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9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9"/>
                </a:lnTo>
                <a:lnTo>
                  <a:pt x="284" y="0"/>
                </a:lnTo>
                <a:lnTo>
                  <a:pt x="0" y="26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3" name="Freeform 93"/>
          <p:cNvSpPr>
            <a:spLocks/>
          </p:cNvSpPr>
          <p:nvPr/>
        </p:nvSpPr>
        <p:spPr bwMode="auto">
          <a:xfrm>
            <a:off x="3973513" y="2608263"/>
            <a:ext cx="280987" cy="463550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9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9"/>
                </a:lnTo>
                <a:lnTo>
                  <a:pt x="284" y="0"/>
                </a:lnTo>
                <a:lnTo>
                  <a:pt x="0" y="26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4" name="Freeform 94"/>
          <p:cNvSpPr>
            <a:spLocks/>
          </p:cNvSpPr>
          <p:nvPr/>
        </p:nvSpPr>
        <p:spPr bwMode="auto">
          <a:xfrm>
            <a:off x="5583238" y="2063750"/>
            <a:ext cx="1096962" cy="1252538"/>
          </a:xfrm>
          <a:custGeom>
            <a:avLst/>
            <a:gdLst>
              <a:gd name="T0" fmla="*/ 773 w 2072"/>
              <a:gd name="T1" fmla="*/ 468 h 2368"/>
              <a:gd name="T2" fmla="*/ 35 w 2072"/>
              <a:gd name="T3" fmla="*/ 1216 h 2368"/>
              <a:gd name="T4" fmla="*/ 0 w 2072"/>
              <a:gd name="T5" fmla="*/ 1870 h 2368"/>
              <a:gd name="T6" fmla="*/ 317 w 2072"/>
              <a:gd name="T7" fmla="*/ 2305 h 2368"/>
              <a:gd name="T8" fmla="*/ 808 w 2072"/>
              <a:gd name="T9" fmla="*/ 2368 h 2368"/>
              <a:gd name="T10" fmla="*/ 1194 w 2072"/>
              <a:gd name="T11" fmla="*/ 1838 h 2368"/>
              <a:gd name="T12" fmla="*/ 1581 w 2072"/>
              <a:gd name="T13" fmla="*/ 1308 h 2368"/>
              <a:gd name="T14" fmla="*/ 1897 w 2072"/>
              <a:gd name="T15" fmla="*/ 717 h 2368"/>
              <a:gd name="T16" fmla="*/ 2072 w 2072"/>
              <a:gd name="T17" fmla="*/ 343 h 2368"/>
              <a:gd name="T18" fmla="*/ 2003 w 2072"/>
              <a:gd name="T19" fmla="*/ 0 h 2368"/>
              <a:gd name="T20" fmla="*/ 1301 w 2072"/>
              <a:gd name="T21" fmla="*/ 280 h 2368"/>
              <a:gd name="T22" fmla="*/ 1019 w 2072"/>
              <a:gd name="T23" fmla="*/ 280 h 2368"/>
              <a:gd name="T24" fmla="*/ 808 w 2072"/>
              <a:gd name="T25" fmla="*/ 468 h 2368"/>
              <a:gd name="T26" fmla="*/ 773 w 2072"/>
              <a:gd name="T27" fmla="*/ 468 h 2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2" h="2368">
                <a:moveTo>
                  <a:pt x="773" y="468"/>
                </a:moveTo>
                <a:lnTo>
                  <a:pt x="35" y="1216"/>
                </a:lnTo>
                <a:lnTo>
                  <a:pt x="0" y="1870"/>
                </a:lnTo>
                <a:lnTo>
                  <a:pt x="317" y="2305"/>
                </a:lnTo>
                <a:lnTo>
                  <a:pt x="808" y="2368"/>
                </a:lnTo>
                <a:lnTo>
                  <a:pt x="1194" y="1838"/>
                </a:lnTo>
                <a:lnTo>
                  <a:pt x="1581" y="1308"/>
                </a:lnTo>
                <a:lnTo>
                  <a:pt x="1897" y="717"/>
                </a:lnTo>
                <a:lnTo>
                  <a:pt x="2072" y="343"/>
                </a:lnTo>
                <a:lnTo>
                  <a:pt x="2003" y="0"/>
                </a:lnTo>
                <a:lnTo>
                  <a:pt x="1301" y="280"/>
                </a:lnTo>
                <a:lnTo>
                  <a:pt x="1019" y="280"/>
                </a:lnTo>
                <a:lnTo>
                  <a:pt x="808" y="468"/>
                </a:lnTo>
                <a:lnTo>
                  <a:pt x="773" y="468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5" name="Freeform 95"/>
          <p:cNvSpPr>
            <a:spLocks/>
          </p:cNvSpPr>
          <p:nvPr/>
        </p:nvSpPr>
        <p:spPr bwMode="auto">
          <a:xfrm>
            <a:off x="5756275" y="2968625"/>
            <a:ext cx="452438" cy="306388"/>
          </a:xfrm>
          <a:custGeom>
            <a:avLst/>
            <a:gdLst>
              <a:gd name="T0" fmla="*/ 0 w 855"/>
              <a:gd name="T1" fmla="*/ 317 h 580"/>
              <a:gd name="T2" fmla="*/ 107 w 855"/>
              <a:gd name="T3" fmla="*/ 580 h 580"/>
              <a:gd name="T4" fmla="*/ 605 w 855"/>
              <a:gd name="T5" fmla="*/ 554 h 580"/>
              <a:gd name="T6" fmla="*/ 855 w 855"/>
              <a:gd name="T7" fmla="*/ 237 h 580"/>
              <a:gd name="T8" fmla="*/ 783 w 855"/>
              <a:gd name="T9" fmla="*/ 0 h 580"/>
              <a:gd name="T10" fmla="*/ 427 w 855"/>
              <a:gd name="T11" fmla="*/ 0 h 580"/>
              <a:gd name="T12" fmla="*/ 0 w 855"/>
              <a:gd name="T13" fmla="*/ 317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80">
                <a:moveTo>
                  <a:pt x="0" y="317"/>
                </a:moveTo>
                <a:lnTo>
                  <a:pt x="107" y="580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6" name="Freeform 96"/>
          <p:cNvSpPr>
            <a:spLocks/>
          </p:cNvSpPr>
          <p:nvPr/>
        </p:nvSpPr>
        <p:spPr bwMode="auto">
          <a:xfrm>
            <a:off x="5756275" y="2968625"/>
            <a:ext cx="452438" cy="306388"/>
          </a:xfrm>
          <a:custGeom>
            <a:avLst/>
            <a:gdLst>
              <a:gd name="T0" fmla="*/ 0 w 855"/>
              <a:gd name="T1" fmla="*/ 317 h 580"/>
              <a:gd name="T2" fmla="*/ 107 w 855"/>
              <a:gd name="T3" fmla="*/ 580 h 580"/>
              <a:gd name="T4" fmla="*/ 605 w 855"/>
              <a:gd name="T5" fmla="*/ 554 h 580"/>
              <a:gd name="T6" fmla="*/ 855 w 855"/>
              <a:gd name="T7" fmla="*/ 237 h 580"/>
              <a:gd name="T8" fmla="*/ 783 w 855"/>
              <a:gd name="T9" fmla="*/ 0 h 580"/>
              <a:gd name="T10" fmla="*/ 427 w 855"/>
              <a:gd name="T11" fmla="*/ 0 h 580"/>
              <a:gd name="T12" fmla="*/ 0 w 855"/>
              <a:gd name="T13" fmla="*/ 317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80">
                <a:moveTo>
                  <a:pt x="0" y="317"/>
                </a:moveTo>
                <a:lnTo>
                  <a:pt x="107" y="580"/>
                </a:lnTo>
                <a:lnTo>
                  <a:pt x="605" y="554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7" name="Freeform 97"/>
          <p:cNvSpPr>
            <a:spLocks/>
          </p:cNvSpPr>
          <p:nvPr/>
        </p:nvSpPr>
        <p:spPr bwMode="auto">
          <a:xfrm>
            <a:off x="6032500" y="2308225"/>
            <a:ext cx="627063" cy="315913"/>
          </a:xfrm>
          <a:custGeom>
            <a:avLst/>
            <a:gdLst>
              <a:gd name="T0" fmla="*/ 344 w 1183"/>
              <a:gd name="T1" fmla="*/ 0 h 596"/>
              <a:gd name="T2" fmla="*/ 194 w 1183"/>
              <a:gd name="T3" fmla="*/ 130 h 596"/>
              <a:gd name="T4" fmla="*/ 0 w 1183"/>
              <a:gd name="T5" fmla="*/ 416 h 596"/>
              <a:gd name="T6" fmla="*/ 537 w 1183"/>
              <a:gd name="T7" fmla="*/ 596 h 596"/>
              <a:gd name="T8" fmla="*/ 978 w 1183"/>
              <a:gd name="T9" fmla="*/ 480 h 596"/>
              <a:gd name="T10" fmla="*/ 1149 w 1183"/>
              <a:gd name="T11" fmla="*/ 161 h 596"/>
              <a:gd name="T12" fmla="*/ 1183 w 1183"/>
              <a:gd name="T13" fmla="*/ 142 h 596"/>
              <a:gd name="T14" fmla="*/ 344 w 1183"/>
              <a:gd name="T1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6">
                <a:moveTo>
                  <a:pt x="344" y="0"/>
                </a:moveTo>
                <a:lnTo>
                  <a:pt x="194" y="130"/>
                </a:lnTo>
                <a:lnTo>
                  <a:pt x="0" y="416"/>
                </a:lnTo>
                <a:lnTo>
                  <a:pt x="537" y="596"/>
                </a:lnTo>
                <a:lnTo>
                  <a:pt x="978" y="480"/>
                </a:lnTo>
                <a:lnTo>
                  <a:pt x="1149" y="161"/>
                </a:lnTo>
                <a:lnTo>
                  <a:pt x="1183" y="142"/>
                </a:lnTo>
                <a:lnTo>
                  <a:pt x="344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8" name="Freeform 98"/>
          <p:cNvSpPr>
            <a:spLocks/>
          </p:cNvSpPr>
          <p:nvPr/>
        </p:nvSpPr>
        <p:spPr bwMode="auto">
          <a:xfrm>
            <a:off x="6032500" y="2308225"/>
            <a:ext cx="627063" cy="315913"/>
          </a:xfrm>
          <a:custGeom>
            <a:avLst/>
            <a:gdLst>
              <a:gd name="T0" fmla="*/ 344 w 1183"/>
              <a:gd name="T1" fmla="*/ 0 h 596"/>
              <a:gd name="T2" fmla="*/ 194 w 1183"/>
              <a:gd name="T3" fmla="*/ 130 h 596"/>
              <a:gd name="T4" fmla="*/ 0 w 1183"/>
              <a:gd name="T5" fmla="*/ 416 h 596"/>
              <a:gd name="T6" fmla="*/ 537 w 1183"/>
              <a:gd name="T7" fmla="*/ 596 h 596"/>
              <a:gd name="T8" fmla="*/ 978 w 1183"/>
              <a:gd name="T9" fmla="*/ 480 h 596"/>
              <a:gd name="T10" fmla="*/ 1149 w 1183"/>
              <a:gd name="T11" fmla="*/ 161 h 596"/>
              <a:gd name="T12" fmla="*/ 1183 w 1183"/>
              <a:gd name="T13" fmla="*/ 142 h 596"/>
              <a:gd name="T14" fmla="*/ 344 w 1183"/>
              <a:gd name="T1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6">
                <a:moveTo>
                  <a:pt x="344" y="0"/>
                </a:moveTo>
                <a:lnTo>
                  <a:pt x="194" y="130"/>
                </a:lnTo>
                <a:lnTo>
                  <a:pt x="0" y="416"/>
                </a:lnTo>
                <a:lnTo>
                  <a:pt x="537" y="596"/>
                </a:lnTo>
                <a:lnTo>
                  <a:pt x="978" y="480"/>
                </a:lnTo>
                <a:lnTo>
                  <a:pt x="1149" y="161"/>
                </a:lnTo>
                <a:lnTo>
                  <a:pt x="1183" y="142"/>
                </a:lnTo>
                <a:lnTo>
                  <a:pt x="344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59" name="Freeform 99"/>
          <p:cNvSpPr>
            <a:spLocks/>
          </p:cNvSpPr>
          <p:nvPr/>
        </p:nvSpPr>
        <p:spPr bwMode="auto">
          <a:xfrm>
            <a:off x="5800725" y="2446338"/>
            <a:ext cx="428625" cy="384175"/>
          </a:xfrm>
          <a:custGeom>
            <a:avLst/>
            <a:gdLst>
              <a:gd name="T0" fmla="*/ 0 w 812"/>
              <a:gd name="T1" fmla="*/ 0 h 725"/>
              <a:gd name="T2" fmla="*/ 122 w 812"/>
              <a:gd name="T3" fmla="*/ 725 h 725"/>
              <a:gd name="T4" fmla="*/ 487 w 812"/>
              <a:gd name="T5" fmla="*/ 610 h 725"/>
              <a:gd name="T6" fmla="*/ 812 w 812"/>
              <a:gd name="T7" fmla="*/ 229 h 725"/>
              <a:gd name="T8" fmla="*/ 812 w 812"/>
              <a:gd name="T9" fmla="*/ 229 h 725"/>
              <a:gd name="T10" fmla="*/ 0 w 812"/>
              <a:gd name="T11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725">
                <a:moveTo>
                  <a:pt x="0" y="0"/>
                </a:moveTo>
                <a:lnTo>
                  <a:pt x="122" y="725"/>
                </a:lnTo>
                <a:lnTo>
                  <a:pt x="487" y="610"/>
                </a:lnTo>
                <a:lnTo>
                  <a:pt x="812" y="229"/>
                </a:lnTo>
                <a:lnTo>
                  <a:pt x="812" y="22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0" name="Freeform 100"/>
          <p:cNvSpPr>
            <a:spLocks/>
          </p:cNvSpPr>
          <p:nvPr/>
        </p:nvSpPr>
        <p:spPr bwMode="auto">
          <a:xfrm>
            <a:off x="5800725" y="2446338"/>
            <a:ext cx="428625" cy="384175"/>
          </a:xfrm>
          <a:custGeom>
            <a:avLst/>
            <a:gdLst>
              <a:gd name="T0" fmla="*/ 0 w 812"/>
              <a:gd name="T1" fmla="*/ 0 h 725"/>
              <a:gd name="T2" fmla="*/ 122 w 812"/>
              <a:gd name="T3" fmla="*/ 725 h 725"/>
              <a:gd name="T4" fmla="*/ 487 w 812"/>
              <a:gd name="T5" fmla="*/ 610 h 725"/>
              <a:gd name="T6" fmla="*/ 812 w 812"/>
              <a:gd name="T7" fmla="*/ 229 h 725"/>
              <a:gd name="T8" fmla="*/ 812 w 812"/>
              <a:gd name="T9" fmla="*/ 229 h 725"/>
              <a:gd name="T10" fmla="*/ 0 w 812"/>
              <a:gd name="T11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725">
                <a:moveTo>
                  <a:pt x="0" y="0"/>
                </a:moveTo>
                <a:lnTo>
                  <a:pt x="122" y="725"/>
                </a:lnTo>
                <a:lnTo>
                  <a:pt x="487" y="610"/>
                </a:lnTo>
                <a:lnTo>
                  <a:pt x="812" y="229"/>
                </a:lnTo>
                <a:lnTo>
                  <a:pt x="812" y="22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1" name="Freeform 101"/>
          <p:cNvSpPr>
            <a:spLocks/>
          </p:cNvSpPr>
          <p:nvPr/>
        </p:nvSpPr>
        <p:spPr bwMode="auto">
          <a:xfrm>
            <a:off x="6099175" y="2487613"/>
            <a:ext cx="322263" cy="584200"/>
          </a:xfrm>
          <a:custGeom>
            <a:avLst/>
            <a:gdLst>
              <a:gd name="T0" fmla="*/ 245 w 609"/>
              <a:gd name="T1" fmla="*/ 0 h 1104"/>
              <a:gd name="T2" fmla="*/ 609 w 609"/>
              <a:gd name="T3" fmla="*/ 609 h 1104"/>
              <a:gd name="T4" fmla="*/ 568 w 609"/>
              <a:gd name="T5" fmla="*/ 1067 h 1104"/>
              <a:gd name="T6" fmla="*/ 163 w 609"/>
              <a:gd name="T7" fmla="*/ 1104 h 1104"/>
              <a:gd name="T8" fmla="*/ 0 w 609"/>
              <a:gd name="T9" fmla="*/ 609 h 1104"/>
              <a:gd name="T10" fmla="*/ 245 w 609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9" h="1104">
                <a:moveTo>
                  <a:pt x="245" y="0"/>
                </a:moveTo>
                <a:lnTo>
                  <a:pt x="609" y="609"/>
                </a:lnTo>
                <a:lnTo>
                  <a:pt x="568" y="1067"/>
                </a:lnTo>
                <a:lnTo>
                  <a:pt x="163" y="1104"/>
                </a:lnTo>
                <a:lnTo>
                  <a:pt x="0" y="609"/>
                </a:lnTo>
                <a:lnTo>
                  <a:pt x="24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2" name="Freeform 102"/>
          <p:cNvSpPr>
            <a:spLocks/>
          </p:cNvSpPr>
          <p:nvPr/>
        </p:nvSpPr>
        <p:spPr bwMode="auto">
          <a:xfrm>
            <a:off x="6099175" y="2487613"/>
            <a:ext cx="322263" cy="584200"/>
          </a:xfrm>
          <a:custGeom>
            <a:avLst/>
            <a:gdLst>
              <a:gd name="T0" fmla="*/ 245 w 609"/>
              <a:gd name="T1" fmla="*/ 0 h 1104"/>
              <a:gd name="T2" fmla="*/ 609 w 609"/>
              <a:gd name="T3" fmla="*/ 609 h 1104"/>
              <a:gd name="T4" fmla="*/ 568 w 609"/>
              <a:gd name="T5" fmla="*/ 1067 h 1104"/>
              <a:gd name="T6" fmla="*/ 163 w 609"/>
              <a:gd name="T7" fmla="*/ 1104 h 1104"/>
              <a:gd name="T8" fmla="*/ 0 w 609"/>
              <a:gd name="T9" fmla="*/ 609 h 1104"/>
              <a:gd name="T10" fmla="*/ 245 w 609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9" h="1104">
                <a:moveTo>
                  <a:pt x="245" y="0"/>
                </a:moveTo>
                <a:lnTo>
                  <a:pt x="609" y="609"/>
                </a:lnTo>
                <a:lnTo>
                  <a:pt x="568" y="1067"/>
                </a:lnTo>
                <a:lnTo>
                  <a:pt x="163" y="1104"/>
                </a:lnTo>
                <a:lnTo>
                  <a:pt x="0" y="609"/>
                </a:lnTo>
                <a:lnTo>
                  <a:pt x="245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3" name="Freeform 103"/>
          <p:cNvSpPr>
            <a:spLocks/>
          </p:cNvSpPr>
          <p:nvPr/>
        </p:nvSpPr>
        <p:spPr bwMode="auto">
          <a:xfrm>
            <a:off x="6099175" y="2000250"/>
            <a:ext cx="279400" cy="182563"/>
          </a:xfrm>
          <a:custGeom>
            <a:avLst/>
            <a:gdLst>
              <a:gd name="T0" fmla="*/ 163 w 527"/>
              <a:gd name="T1" fmla="*/ 0 h 344"/>
              <a:gd name="T2" fmla="*/ 527 w 527"/>
              <a:gd name="T3" fmla="*/ 39 h 344"/>
              <a:gd name="T4" fmla="*/ 527 w 527"/>
              <a:gd name="T5" fmla="*/ 306 h 344"/>
              <a:gd name="T6" fmla="*/ 405 w 527"/>
              <a:gd name="T7" fmla="*/ 344 h 344"/>
              <a:gd name="T8" fmla="*/ 0 w 527"/>
              <a:gd name="T9" fmla="*/ 344 h 344"/>
              <a:gd name="T10" fmla="*/ 0 w 527"/>
              <a:gd name="T11" fmla="*/ 344 h 344"/>
              <a:gd name="T12" fmla="*/ 163 w 527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" h="344">
                <a:moveTo>
                  <a:pt x="163" y="0"/>
                </a:moveTo>
                <a:lnTo>
                  <a:pt x="527" y="39"/>
                </a:lnTo>
                <a:lnTo>
                  <a:pt x="527" y="306"/>
                </a:lnTo>
                <a:lnTo>
                  <a:pt x="405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4" name="Freeform 104"/>
          <p:cNvSpPr>
            <a:spLocks/>
          </p:cNvSpPr>
          <p:nvPr/>
        </p:nvSpPr>
        <p:spPr bwMode="auto">
          <a:xfrm>
            <a:off x="6099175" y="2000250"/>
            <a:ext cx="279400" cy="182563"/>
          </a:xfrm>
          <a:custGeom>
            <a:avLst/>
            <a:gdLst>
              <a:gd name="T0" fmla="*/ 163 w 527"/>
              <a:gd name="T1" fmla="*/ 0 h 344"/>
              <a:gd name="T2" fmla="*/ 527 w 527"/>
              <a:gd name="T3" fmla="*/ 39 h 344"/>
              <a:gd name="T4" fmla="*/ 527 w 527"/>
              <a:gd name="T5" fmla="*/ 306 h 344"/>
              <a:gd name="T6" fmla="*/ 405 w 527"/>
              <a:gd name="T7" fmla="*/ 344 h 344"/>
              <a:gd name="T8" fmla="*/ 0 w 527"/>
              <a:gd name="T9" fmla="*/ 344 h 344"/>
              <a:gd name="T10" fmla="*/ 0 w 527"/>
              <a:gd name="T11" fmla="*/ 344 h 344"/>
              <a:gd name="T12" fmla="*/ 163 w 527"/>
              <a:gd name="T1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" h="344">
                <a:moveTo>
                  <a:pt x="163" y="0"/>
                </a:moveTo>
                <a:lnTo>
                  <a:pt x="527" y="39"/>
                </a:lnTo>
                <a:lnTo>
                  <a:pt x="527" y="306"/>
                </a:lnTo>
                <a:lnTo>
                  <a:pt x="405" y="344"/>
                </a:lnTo>
                <a:lnTo>
                  <a:pt x="0" y="344"/>
                </a:lnTo>
                <a:lnTo>
                  <a:pt x="0" y="344"/>
                </a:lnTo>
                <a:lnTo>
                  <a:pt x="163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5" name="Freeform 105"/>
          <p:cNvSpPr>
            <a:spLocks/>
          </p:cNvSpPr>
          <p:nvPr/>
        </p:nvSpPr>
        <p:spPr bwMode="auto">
          <a:xfrm>
            <a:off x="6013450" y="2143125"/>
            <a:ext cx="173038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6" name="Freeform 106"/>
          <p:cNvSpPr>
            <a:spLocks/>
          </p:cNvSpPr>
          <p:nvPr/>
        </p:nvSpPr>
        <p:spPr bwMode="auto">
          <a:xfrm>
            <a:off x="6013450" y="2143125"/>
            <a:ext cx="173038" cy="363538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7" name="Freeform 107"/>
          <p:cNvSpPr>
            <a:spLocks/>
          </p:cNvSpPr>
          <p:nvPr/>
        </p:nvSpPr>
        <p:spPr bwMode="auto">
          <a:xfrm>
            <a:off x="6357938" y="1962150"/>
            <a:ext cx="300037" cy="423863"/>
          </a:xfrm>
          <a:custGeom>
            <a:avLst/>
            <a:gdLst>
              <a:gd name="T0" fmla="*/ 0 w 567"/>
              <a:gd name="T1" fmla="*/ 304 h 800"/>
              <a:gd name="T2" fmla="*/ 283 w 567"/>
              <a:gd name="T3" fmla="*/ 800 h 800"/>
              <a:gd name="T4" fmla="*/ 364 w 567"/>
              <a:gd name="T5" fmla="*/ 800 h 800"/>
              <a:gd name="T6" fmla="*/ 567 w 567"/>
              <a:gd name="T7" fmla="*/ 494 h 800"/>
              <a:gd name="T8" fmla="*/ 485 w 567"/>
              <a:gd name="T9" fmla="*/ 304 h 800"/>
              <a:gd name="T10" fmla="*/ 405 w 567"/>
              <a:gd name="T11" fmla="*/ 37 h 800"/>
              <a:gd name="T12" fmla="*/ 364 w 567"/>
              <a:gd name="T13" fmla="*/ 0 h 800"/>
              <a:gd name="T14" fmla="*/ 0 w 567"/>
              <a:gd name="T15" fmla="*/ 304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7" h="800">
                <a:moveTo>
                  <a:pt x="0" y="304"/>
                </a:moveTo>
                <a:lnTo>
                  <a:pt x="283" y="800"/>
                </a:lnTo>
                <a:lnTo>
                  <a:pt x="364" y="800"/>
                </a:lnTo>
                <a:lnTo>
                  <a:pt x="567" y="494"/>
                </a:lnTo>
                <a:lnTo>
                  <a:pt x="485" y="304"/>
                </a:lnTo>
                <a:lnTo>
                  <a:pt x="405" y="37"/>
                </a:lnTo>
                <a:lnTo>
                  <a:pt x="364" y="0"/>
                </a:lnTo>
                <a:lnTo>
                  <a:pt x="0" y="30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8" name="Freeform 108"/>
          <p:cNvSpPr>
            <a:spLocks/>
          </p:cNvSpPr>
          <p:nvPr/>
        </p:nvSpPr>
        <p:spPr bwMode="auto">
          <a:xfrm>
            <a:off x="6357938" y="1962150"/>
            <a:ext cx="300037" cy="423863"/>
          </a:xfrm>
          <a:custGeom>
            <a:avLst/>
            <a:gdLst>
              <a:gd name="T0" fmla="*/ 0 w 567"/>
              <a:gd name="T1" fmla="*/ 304 h 800"/>
              <a:gd name="T2" fmla="*/ 283 w 567"/>
              <a:gd name="T3" fmla="*/ 800 h 800"/>
              <a:gd name="T4" fmla="*/ 364 w 567"/>
              <a:gd name="T5" fmla="*/ 800 h 800"/>
              <a:gd name="T6" fmla="*/ 567 w 567"/>
              <a:gd name="T7" fmla="*/ 494 h 800"/>
              <a:gd name="T8" fmla="*/ 485 w 567"/>
              <a:gd name="T9" fmla="*/ 304 h 800"/>
              <a:gd name="T10" fmla="*/ 405 w 567"/>
              <a:gd name="T11" fmla="*/ 37 h 800"/>
              <a:gd name="T12" fmla="*/ 364 w 567"/>
              <a:gd name="T13" fmla="*/ 0 h 800"/>
              <a:gd name="T14" fmla="*/ 0 w 567"/>
              <a:gd name="T15" fmla="*/ 304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7" h="800">
                <a:moveTo>
                  <a:pt x="0" y="304"/>
                </a:moveTo>
                <a:lnTo>
                  <a:pt x="283" y="800"/>
                </a:lnTo>
                <a:lnTo>
                  <a:pt x="364" y="800"/>
                </a:lnTo>
                <a:lnTo>
                  <a:pt x="567" y="494"/>
                </a:lnTo>
                <a:lnTo>
                  <a:pt x="485" y="304"/>
                </a:lnTo>
                <a:lnTo>
                  <a:pt x="405" y="37"/>
                </a:lnTo>
                <a:lnTo>
                  <a:pt x="364" y="0"/>
                </a:lnTo>
                <a:lnTo>
                  <a:pt x="0" y="304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69" name="Freeform 109"/>
          <p:cNvSpPr>
            <a:spLocks/>
          </p:cNvSpPr>
          <p:nvPr/>
        </p:nvSpPr>
        <p:spPr bwMode="auto">
          <a:xfrm>
            <a:off x="5735638" y="2789238"/>
            <a:ext cx="279400" cy="403225"/>
          </a:xfrm>
          <a:custGeom>
            <a:avLst/>
            <a:gdLst>
              <a:gd name="T0" fmla="*/ 0 w 529"/>
              <a:gd name="T1" fmla="*/ 113 h 762"/>
              <a:gd name="T2" fmla="*/ 82 w 529"/>
              <a:gd name="T3" fmla="*/ 418 h 762"/>
              <a:gd name="T4" fmla="*/ 123 w 529"/>
              <a:gd name="T5" fmla="*/ 762 h 762"/>
              <a:gd name="T6" fmla="*/ 245 w 529"/>
              <a:gd name="T7" fmla="*/ 724 h 762"/>
              <a:gd name="T8" fmla="*/ 529 w 529"/>
              <a:gd name="T9" fmla="*/ 342 h 762"/>
              <a:gd name="T10" fmla="*/ 488 w 529"/>
              <a:gd name="T11" fmla="*/ 266 h 762"/>
              <a:gd name="T12" fmla="*/ 447 w 529"/>
              <a:gd name="T13" fmla="*/ 37 h 762"/>
              <a:gd name="T14" fmla="*/ 407 w 529"/>
              <a:gd name="T15" fmla="*/ 0 h 762"/>
              <a:gd name="T16" fmla="*/ 0 w 529"/>
              <a:gd name="T17" fmla="*/ 11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3"/>
                </a:moveTo>
                <a:lnTo>
                  <a:pt x="82" y="418"/>
                </a:lnTo>
                <a:lnTo>
                  <a:pt x="123" y="762"/>
                </a:lnTo>
                <a:lnTo>
                  <a:pt x="245" y="724"/>
                </a:lnTo>
                <a:lnTo>
                  <a:pt x="529" y="342"/>
                </a:lnTo>
                <a:lnTo>
                  <a:pt x="488" y="266"/>
                </a:lnTo>
                <a:lnTo>
                  <a:pt x="447" y="37"/>
                </a:lnTo>
                <a:lnTo>
                  <a:pt x="407" y="0"/>
                </a:lnTo>
                <a:lnTo>
                  <a:pt x="0" y="113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0" name="Freeform 110"/>
          <p:cNvSpPr>
            <a:spLocks/>
          </p:cNvSpPr>
          <p:nvPr/>
        </p:nvSpPr>
        <p:spPr bwMode="auto">
          <a:xfrm>
            <a:off x="5735638" y="2789238"/>
            <a:ext cx="279400" cy="403225"/>
          </a:xfrm>
          <a:custGeom>
            <a:avLst/>
            <a:gdLst>
              <a:gd name="T0" fmla="*/ 0 w 529"/>
              <a:gd name="T1" fmla="*/ 113 h 762"/>
              <a:gd name="T2" fmla="*/ 82 w 529"/>
              <a:gd name="T3" fmla="*/ 418 h 762"/>
              <a:gd name="T4" fmla="*/ 123 w 529"/>
              <a:gd name="T5" fmla="*/ 762 h 762"/>
              <a:gd name="T6" fmla="*/ 245 w 529"/>
              <a:gd name="T7" fmla="*/ 724 h 762"/>
              <a:gd name="T8" fmla="*/ 529 w 529"/>
              <a:gd name="T9" fmla="*/ 342 h 762"/>
              <a:gd name="T10" fmla="*/ 488 w 529"/>
              <a:gd name="T11" fmla="*/ 266 h 762"/>
              <a:gd name="T12" fmla="*/ 447 w 529"/>
              <a:gd name="T13" fmla="*/ 37 h 762"/>
              <a:gd name="T14" fmla="*/ 407 w 529"/>
              <a:gd name="T15" fmla="*/ 0 h 762"/>
              <a:gd name="T16" fmla="*/ 0 w 529"/>
              <a:gd name="T17" fmla="*/ 11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3"/>
                </a:moveTo>
                <a:lnTo>
                  <a:pt x="82" y="418"/>
                </a:lnTo>
                <a:lnTo>
                  <a:pt x="123" y="762"/>
                </a:lnTo>
                <a:lnTo>
                  <a:pt x="245" y="724"/>
                </a:lnTo>
                <a:lnTo>
                  <a:pt x="529" y="342"/>
                </a:lnTo>
                <a:lnTo>
                  <a:pt x="488" y="266"/>
                </a:lnTo>
                <a:lnTo>
                  <a:pt x="447" y="37"/>
                </a:lnTo>
                <a:lnTo>
                  <a:pt x="407" y="0"/>
                </a:lnTo>
                <a:lnTo>
                  <a:pt x="0" y="113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1" name="Freeform 111"/>
          <p:cNvSpPr>
            <a:spLocks/>
          </p:cNvSpPr>
          <p:nvPr/>
        </p:nvSpPr>
        <p:spPr bwMode="auto">
          <a:xfrm>
            <a:off x="5562600" y="2587625"/>
            <a:ext cx="279400" cy="465138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8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8"/>
                </a:lnTo>
                <a:lnTo>
                  <a:pt x="284" y="0"/>
                </a:lnTo>
                <a:lnTo>
                  <a:pt x="0" y="26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2" name="Freeform 112"/>
          <p:cNvSpPr>
            <a:spLocks/>
          </p:cNvSpPr>
          <p:nvPr/>
        </p:nvSpPr>
        <p:spPr bwMode="auto">
          <a:xfrm>
            <a:off x="5562600" y="2587625"/>
            <a:ext cx="279400" cy="465138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1 h 878"/>
              <a:gd name="T6" fmla="*/ 284 w 529"/>
              <a:gd name="T7" fmla="*/ 38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1"/>
                </a:lnTo>
                <a:lnTo>
                  <a:pt x="284" y="38"/>
                </a:lnTo>
                <a:lnTo>
                  <a:pt x="284" y="0"/>
                </a:lnTo>
                <a:lnTo>
                  <a:pt x="0" y="26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3" name="Freeform 113"/>
          <p:cNvSpPr>
            <a:spLocks/>
          </p:cNvSpPr>
          <p:nvPr/>
        </p:nvSpPr>
        <p:spPr bwMode="auto">
          <a:xfrm>
            <a:off x="4789488" y="2101850"/>
            <a:ext cx="1096962" cy="1254125"/>
          </a:xfrm>
          <a:custGeom>
            <a:avLst/>
            <a:gdLst>
              <a:gd name="T0" fmla="*/ 773 w 2072"/>
              <a:gd name="T1" fmla="*/ 467 h 2368"/>
              <a:gd name="T2" fmla="*/ 35 w 2072"/>
              <a:gd name="T3" fmla="*/ 1215 h 2368"/>
              <a:gd name="T4" fmla="*/ 0 w 2072"/>
              <a:gd name="T5" fmla="*/ 1870 h 2368"/>
              <a:gd name="T6" fmla="*/ 317 w 2072"/>
              <a:gd name="T7" fmla="*/ 2305 h 2368"/>
              <a:gd name="T8" fmla="*/ 808 w 2072"/>
              <a:gd name="T9" fmla="*/ 2368 h 2368"/>
              <a:gd name="T10" fmla="*/ 1194 w 2072"/>
              <a:gd name="T11" fmla="*/ 1838 h 2368"/>
              <a:gd name="T12" fmla="*/ 1581 w 2072"/>
              <a:gd name="T13" fmla="*/ 1308 h 2368"/>
              <a:gd name="T14" fmla="*/ 1898 w 2072"/>
              <a:gd name="T15" fmla="*/ 717 h 2368"/>
              <a:gd name="T16" fmla="*/ 2072 w 2072"/>
              <a:gd name="T17" fmla="*/ 343 h 2368"/>
              <a:gd name="T18" fmla="*/ 2003 w 2072"/>
              <a:gd name="T19" fmla="*/ 0 h 2368"/>
              <a:gd name="T20" fmla="*/ 1301 w 2072"/>
              <a:gd name="T21" fmla="*/ 280 h 2368"/>
              <a:gd name="T22" fmla="*/ 1019 w 2072"/>
              <a:gd name="T23" fmla="*/ 280 h 2368"/>
              <a:gd name="T24" fmla="*/ 808 w 2072"/>
              <a:gd name="T25" fmla="*/ 467 h 2368"/>
              <a:gd name="T26" fmla="*/ 773 w 2072"/>
              <a:gd name="T27" fmla="*/ 467 h 2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2" h="2368">
                <a:moveTo>
                  <a:pt x="773" y="467"/>
                </a:moveTo>
                <a:lnTo>
                  <a:pt x="35" y="1215"/>
                </a:lnTo>
                <a:lnTo>
                  <a:pt x="0" y="1870"/>
                </a:lnTo>
                <a:lnTo>
                  <a:pt x="317" y="2305"/>
                </a:lnTo>
                <a:lnTo>
                  <a:pt x="808" y="2368"/>
                </a:lnTo>
                <a:lnTo>
                  <a:pt x="1194" y="1838"/>
                </a:lnTo>
                <a:lnTo>
                  <a:pt x="1581" y="1308"/>
                </a:lnTo>
                <a:lnTo>
                  <a:pt x="1898" y="717"/>
                </a:lnTo>
                <a:lnTo>
                  <a:pt x="2072" y="343"/>
                </a:lnTo>
                <a:lnTo>
                  <a:pt x="2003" y="0"/>
                </a:lnTo>
                <a:lnTo>
                  <a:pt x="1301" y="280"/>
                </a:lnTo>
                <a:lnTo>
                  <a:pt x="1019" y="280"/>
                </a:lnTo>
                <a:lnTo>
                  <a:pt x="808" y="467"/>
                </a:lnTo>
                <a:lnTo>
                  <a:pt x="773" y="46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4" name="Freeform 114"/>
          <p:cNvSpPr>
            <a:spLocks/>
          </p:cNvSpPr>
          <p:nvPr/>
        </p:nvSpPr>
        <p:spPr bwMode="auto">
          <a:xfrm>
            <a:off x="4962525" y="3009900"/>
            <a:ext cx="452438" cy="306388"/>
          </a:xfrm>
          <a:custGeom>
            <a:avLst/>
            <a:gdLst>
              <a:gd name="T0" fmla="*/ 0 w 855"/>
              <a:gd name="T1" fmla="*/ 317 h 579"/>
              <a:gd name="T2" fmla="*/ 107 w 855"/>
              <a:gd name="T3" fmla="*/ 579 h 579"/>
              <a:gd name="T4" fmla="*/ 605 w 855"/>
              <a:gd name="T5" fmla="*/ 553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7" y="579"/>
                </a:lnTo>
                <a:lnTo>
                  <a:pt x="605" y="553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5" name="Freeform 115"/>
          <p:cNvSpPr>
            <a:spLocks/>
          </p:cNvSpPr>
          <p:nvPr/>
        </p:nvSpPr>
        <p:spPr bwMode="auto">
          <a:xfrm>
            <a:off x="4962525" y="3009900"/>
            <a:ext cx="452438" cy="306388"/>
          </a:xfrm>
          <a:custGeom>
            <a:avLst/>
            <a:gdLst>
              <a:gd name="T0" fmla="*/ 0 w 855"/>
              <a:gd name="T1" fmla="*/ 317 h 579"/>
              <a:gd name="T2" fmla="*/ 107 w 855"/>
              <a:gd name="T3" fmla="*/ 579 h 579"/>
              <a:gd name="T4" fmla="*/ 605 w 855"/>
              <a:gd name="T5" fmla="*/ 553 h 579"/>
              <a:gd name="T6" fmla="*/ 855 w 855"/>
              <a:gd name="T7" fmla="*/ 237 h 579"/>
              <a:gd name="T8" fmla="*/ 783 w 855"/>
              <a:gd name="T9" fmla="*/ 0 h 579"/>
              <a:gd name="T10" fmla="*/ 427 w 855"/>
              <a:gd name="T11" fmla="*/ 0 h 579"/>
              <a:gd name="T12" fmla="*/ 0 w 855"/>
              <a:gd name="T13" fmla="*/ 31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5" h="579">
                <a:moveTo>
                  <a:pt x="0" y="317"/>
                </a:moveTo>
                <a:lnTo>
                  <a:pt x="107" y="579"/>
                </a:lnTo>
                <a:lnTo>
                  <a:pt x="605" y="553"/>
                </a:lnTo>
                <a:lnTo>
                  <a:pt x="855" y="237"/>
                </a:lnTo>
                <a:lnTo>
                  <a:pt x="783" y="0"/>
                </a:lnTo>
                <a:lnTo>
                  <a:pt x="427" y="0"/>
                </a:lnTo>
                <a:lnTo>
                  <a:pt x="0" y="31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6" name="Freeform 116"/>
          <p:cNvSpPr>
            <a:spLocks/>
          </p:cNvSpPr>
          <p:nvPr/>
        </p:nvSpPr>
        <p:spPr bwMode="auto">
          <a:xfrm>
            <a:off x="5238750" y="2349500"/>
            <a:ext cx="627063" cy="314325"/>
          </a:xfrm>
          <a:custGeom>
            <a:avLst/>
            <a:gdLst>
              <a:gd name="T0" fmla="*/ 344 w 1183"/>
              <a:gd name="T1" fmla="*/ 0 h 596"/>
              <a:gd name="T2" fmla="*/ 194 w 1183"/>
              <a:gd name="T3" fmla="*/ 130 h 596"/>
              <a:gd name="T4" fmla="*/ 0 w 1183"/>
              <a:gd name="T5" fmla="*/ 416 h 596"/>
              <a:gd name="T6" fmla="*/ 537 w 1183"/>
              <a:gd name="T7" fmla="*/ 596 h 596"/>
              <a:gd name="T8" fmla="*/ 978 w 1183"/>
              <a:gd name="T9" fmla="*/ 480 h 596"/>
              <a:gd name="T10" fmla="*/ 1149 w 1183"/>
              <a:gd name="T11" fmla="*/ 161 h 596"/>
              <a:gd name="T12" fmla="*/ 1183 w 1183"/>
              <a:gd name="T13" fmla="*/ 142 h 596"/>
              <a:gd name="T14" fmla="*/ 344 w 1183"/>
              <a:gd name="T1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6">
                <a:moveTo>
                  <a:pt x="344" y="0"/>
                </a:moveTo>
                <a:lnTo>
                  <a:pt x="194" y="130"/>
                </a:lnTo>
                <a:lnTo>
                  <a:pt x="0" y="416"/>
                </a:lnTo>
                <a:lnTo>
                  <a:pt x="537" y="596"/>
                </a:lnTo>
                <a:lnTo>
                  <a:pt x="978" y="480"/>
                </a:lnTo>
                <a:lnTo>
                  <a:pt x="1149" y="161"/>
                </a:lnTo>
                <a:lnTo>
                  <a:pt x="1183" y="142"/>
                </a:lnTo>
                <a:lnTo>
                  <a:pt x="344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7" name="Freeform 117"/>
          <p:cNvSpPr>
            <a:spLocks/>
          </p:cNvSpPr>
          <p:nvPr/>
        </p:nvSpPr>
        <p:spPr bwMode="auto">
          <a:xfrm>
            <a:off x="5238750" y="2349500"/>
            <a:ext cx="627063" cy="314325"/>
          </a:xfrm>
          <a:custGeom>
            <a:avLst/>
            <a:gdLst>
              <a:gd name="T0" fmla="*/ 344 w 1183"/>
              <a:gd name="T1" fmla="*/ 0 h 596"/>
              <a:gd name="T2" fmla="*/ 194 w 1183"/>
              <a:gd name="T3" fmla="*/ 130 h 596"/>
              <a:gd name="T4" fmla="*/ 0 w 1183"/>
              <a:gd name="T5" fmla="*/ 416 h 596"/>
              <a:gd name="T6" fmla="*/ 537 w 1183"/>
              <a:gd name="T7" fmla="*/ 596 h 596"/>
              <a:gd name="T8" fmla="*/ 978 w 1183"/>
              <a:gd name="T9" fmla="*/ 480 h 596"/>
              <a:gd name="T10" fmla="*/ 1149 w 1183"/>
              <a:gd name="T11" fmla="*/ 161 h 596"/>
              <a:gd name="T12" fmla="*/ 1183 w 1183"/>
              <a:gd name="T13" fmla="*/ 142 h 596"/>
              <a:gd name="T14" fmla="*/ 344 w 1183"/>
              <a:gd name="T1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3" h="596">
                <a:moveTo>
                  <a:pt x="344" y="0"/>
                </a:moveTo>
                <a:lnTo>
                  <a:pt x="194" y="130"/>
                </a:lnTo>
                <a:lnTo>
                  <a:pt x="0" y="416"/>
                </a:lnTo>
                <a:lnTo>
                  <a:pt x="537" y="596"/>
                </a:lnTo>
                <a:lnTo>
                  <a:pt x="978" y="480"/>
                </a:lnTo>
                <a:lnTo>
                  <a:pt x="1149" y="161"/>
                </a:lnTo>
                <a:lnTo>
                  <a:pt x="1183" y="142"/>
                </a:lnTo>
                <a:lnTo>
                  <a:pt x="344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8" name="Freeform 118"/>
          <p:cNvSpPr>
            <a:spLocks/>
          </p:cNvSpPr>
          <p:nvPr/>
        </p:nvSpPr>
        <p:spPr bwMode="auto">
          <a:xfrm>
            <a:off x="5005388" y="2487613"/>
            <a:ext cx="430212" cy="382587"/>
          </a:xfrm>
          <a:custGeom>
            <a:avLst/>
            <a:gdLst>
              <a:gd name="T0" fmla="*/ 0 w 812"/>
              <a:gd name="T1" fmla="*/ 0 h 724"/>
              <a:gd name="T2" fmla="*/ 122 w 812"/>
              <a:gd name="T3" fmla="*/ 724 h 724"/>
              <a:gd name="T4" fmla="*/ 487 w 812"/>
              <a:gd name="T5" fmla="*/ 609 h 724"/>
              <a:gd name="T6" fmla="*/ 812 w 812"/>
              <a:gd name="T7" fmla="*/ 228 h 724"/>
              <a:gd name="T8" fmla="*/ 812 w 812"/>
              <a:gd name="T9" fmla="*/ 228 h 724"/>
              <a:gd name="T10" fmla="*/ 0 w 812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724">
                <a:moveTo>
                  <a:pt x="0" y="0"/>
                </a:moveTo>
                <a:lnTo>
                  <a:pt x="122" y="724"/>
                </a:lnTo>
                <a:lnTo>
                  <a:pt x="487" y="609"/>
                </a:lnTo>
                <a:lnTo>
                  <a:pt x="812" y="228"/>
                </a:lnTo>
                <a:lnTo>
                  <a:pt x="812" y="22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79" name="Freeform 119"/>
          <p:cNvSpPr>
            <a:spLocks/>
          </p:cNvSpPr>
          <p:nvPr/>
        </p:nvSpPr>
        <p:spPr bwMode="auto">
          <a:xfrm>
            <a:off x="5005388" y="2487613"/>
            <a:ext cx="430212" cy="382587"/>
          </a:xfrm>
          <a:custGeom>
            <a:avLst/>
            <a:gdLst>
              <a:gd name="T0" fmla="*/ 0 w 812"/>
              <a:gd name="T1" fmla="*/ 0 h 724"/>
              <a:gd name="T2" fmla="*/ 122 w 812"/>
              <a:gd name="T3" fmla="*/ 724 h 724"/>
              <a:gd name="T4" fmla="*/ 487 w 812"/>
              <a:gd name="T5" fmla="*/ 609 h 724"/>
              <a:gd name="T6" fmla="*/ 812 w 812"/>
              <a:gd name="T7" fmla="*/ 228 h 724"/>
              <a:gd name="T8" fmla="*/ 812 w 812"/>
              <a:gd name="T9" fmla="*/ 228 h 724"/>
              <a:gd name="T10" fmla="*/ 0 w 812"/>
              <a:gd name="T11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724">
                <a:moveTo>
                  <a:pt x="0" y="0"/>
                </a:moveTo>
                <a:lnTo>
                  <a:pt x="122" y="724"/>
                </a:lnTo>
                <a:lnTo>
                  <a:pt x="487" y="609"/>
                </a:lnTo>
                <a:lnTo>
                  <a:pt x="812" y="228"/>
                </a:lnTo>
                <a:lnTo>
                  <a:pt x="812" y="22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0" name="Freeform 120"/>
          <p:cNvSpPr>
            <a:spLocks/>
          </p:cNvSpPr>
          <p:nvPr/>
        </p:nvSpPr>
        <p:spPr bwMode="auto">
          <a:xfrm>
            <a:off x="5305425" y="2527300"/>
            <a:ext cx="322263" cy="584200"/>
          </a:xfrm>
          <a:custGeom>
            <a:avLst/>
            <a:gdLst>
              <a:gd name="T0" fmla="*/ 245 w 609"/>
              <a:gd name="T1" fmla="*/ 0 h 1104"/>
              <a:gd name="T2" fmla="*/ 609 w 609"/>
              <a:gd name="T3" fmla="*/ 610 h 1104"/>
              <a:gd name="T4" fmla="*/ 568 w 609"/>
              <a:gd name="T5" fmla="*/ 1067 h 1104"/>
              <a:gd name="T6" fmla="*/ 163 w 609"/>
              <a:gd name="T7" fmla="*/ 1104 h 1104"/>
              <a:gd name="T8" fmla="*/ 0 w 609"/>
              <a:gd name="T9" fmla="*/ 610 h 1104"/>
              <a:gd name="T10" fmla="*/ 245 w 609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9" h="1104">
                <a:moveTo>
                  <a:pt x="245" y="0"/>
                </a:moveTo>
                <a:lnTo>
                  <a:pt x="609" y="610"/>
                </a:lnTo>
                <a:lnTo>
                  <a:pt x="568" y="1067"/>
                </a:lnTo>
                <a:lnTo>
                  <a:pt x="163" y="1104"/>
                </a:lnTo>
                <a:lnTo>
                  <a:pt x="0" y="610"/>
                </a:lnTo>
                <a:lnTo>
                  <a:pt x="24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1" name="Freeform 121"/>
          <p:cNvSpPr>
            <a:spLocks/>
          </p:cNvSpPr>
          <p:nvPr/>
        </p:nvSpPr>
        <p:spPr bwMode="auto">
          <a:xfrm>
            <a:off x="5305425" y="2527300"/>
            <a:ext cx="322263" cy="584200"/>
          </a:xfrm>
          <a:custGeom>
            <a:avLst/>
            <a:gdLst>
              <a:gd name="T0" fmla="*/ 245 w 609"/>
              <a:gd name="T1" fmla="*/ 0 h 1104"/>
              <a:gd name="T2" fmla="*/ 609 w 609"/>
              <a:gd name="T3" fmla="*/ 610 h 1104"/>
              <a:gd name="T4" fmla="*/ 568 w 609"/>
              <a:gd name="T5" fmla="*/ 1067 h 1104"/>
              <a:gd name="T6" fmla="*/ 163 w 609"/>
              <a:gd name="T7" fmla="*/ 1104 h 1104"/>
              <a:gd name="T8" fmla="*/ 0 w 609"/>
              <a:gd name="T9" fmla="*/ 610 h 1104"/>
              <a:gd name="T10" fmla="*/ 245 w 609"/>
              <a:gd name="T11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9" h="1104">
                <a:moveTo>
                  <a:pt x="245" y="0"/>
                </a:moveTo>
                <a:lnTo>
                  <a:pt x="609" y="610"/>
                </a:lnTo>
                <a:lnTo>
                  <a:pt x="568" y="1067"/>
                </a:lnTo>
                <a:lnTo>
                  <a:pt x="163" y="1104"/>
                </a:lnTo>
                <a:lnTo>
                  <a:pt x="0" y="610"/>
                </a:lnTo>
                <a:lnTo>
                  <a:pt x="245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2" name="Freeform 122"/>
          <p:cNvSpPr>
            <a:spLocks/>
          </p:cNvSpPr>
          <p:nvPr/>
        </p:nvSpPr>
        <p:spPr bwMode="auto">
          <a:xfrm>
            <a:off x="5305425" y="2041525"/>
            <a:ext cx="279400" cy="182563"/>
          </a:xfrm>
          <a:custGeom>
            <a:avLst/>
            <a:gdLst>
              <a:gd name="T0" fmla="*/ 163 w 527"/>
              <a:gd name="T1" fmla="*/ 0 h 343"/>
              <a:gd name="T2" fmla="*/ 527 w 527"/>
              <a:gd name="T3" fmla="*/ 39 h 343"/>
              <a:gd name="T4" fmla="*/ 527 w 527"/>
              <a:gd name="T5" fmla="*/ 306 h 343"/>
              <a:gd name="T6" fmla="*/ 405 w 527"/>
              <a:gd name="T7" fmla="*/ 343 h 343"/>
              <a:gd name="T8" fmla="*/ 0 w 527"/>
              <a:gd name="T9" fmla="*/ 343 h 343"/>
              <a:gd name="T10" fmla="*/ 0 w 527"/>
              <a:gd name="T11" fmla="*/ 343 h 343"/>
              <a:gd name="T12" fmla="*/ 163 w 527"/>
              <a:gd name="T13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" h="343">
                <a:moveTo>
                  <a:pt x="163" y="0"/>
                </a:moveTo>
                <a:lnTo>
                  <a:pt x="527" y="39"/>
                </a:lnTo>
                <a:lnTo>
                  <a:pt x="527" y="306"/>
                </a:lnTo>
                <a:lnTo>
                  <a:pt x="405" y="343"/>
                </a:lnTo>
                <a:lnTo>
                  <a:pt x="0" y="343"/>
                </a:lnTo>
                <a:lnTo>
                  <a:pt x="0" y="343"/>
                </a:lnTo>
                <a:lnTo>
                  <a:pt x="16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3" name="Freeform 123"/>
          <p:cNvSpPr>
            <a:spLocks/>
          </p:cNvSpPr>
          <p:nvPr/>
        </p:nvSpPr>
        <p:spPr bwMode="auto">
          <a:xfrm>
            <a:off x="5305425" y="2041525"/>
            <a:ext cx="279400" cy="182563"/>
          </a:xfrm>
          <a:custGeom>
            <a:avLst/>
            <a:gdLst>
              <a:gd name="T0" fmla="*/ 163 w 527"/>
              <a:gd name="T1" fmla="*/ 0 h 343"/>
              <a:gd name="T2" fmla="*/ 527 w 527"/>
              <a:gd name="T3" fmla="*/ 39 h 343"/>
              <a:gd name="T4" fmla="*/ 527 w 527"/>
              <a:gd name="T5" fmla="*/ 306 h 343"/>
              <a:gd name="T6" fmla="*/ 405 w 527"/>
              <a:gd name="T7" fmla="*/ 343 h 343"/>
              <a:gd name="T8" fmla="*/ 0 w 527"/>
              <a:gd name="T9" fmla="*/ 343 h 343"/>
              <a:gd name="T10" fmla="*/ 0 w 527"/>
              <a:gd name="T11" fmla="*/ 343 h 343"/>
              <a:gd name="T12" fmla="*/ 163 w 527"/>
              <a:gd name="T13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" h="343">
                <a:moveTo>
                  <a:pt x="163" y="0"/>
                </a:moveTo>
                <a:lnTo>
                  <a:pt x="527" y="39"/>
                </a:lnTo>
                <a:lnTo>
                  <a:pt x="527" y="306"/>
                </a:lnTo>
                <a:lnTo>
                  <a:pt x="405" y="343"/>
                </a:lnTo>
                <a:lnTo>
                  <a:pt x="0" y="343"/>
                </a:lnTo>
                <a:lnTo>
                  <a:pt x="0" y="343"/>
                </a:lnTo>
                <a:lnTo>
                  <a:pt x="163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4" name="Freeform 124"/>
          <p:cNvSpPr>
            <a:spLocks/>
          </p:cNvSpPr>
          <p:nvPr/>
        </p:nvSpPr>
        <p:spPr bwMode="auto">
          <a:xfrm>
            <a:off x="5218113" y="2182813"/>
            <a:ext cx="173037" cy="363537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5" name="Freeform 125"/>
          <p:cNvSpPr>
            <a:spLocks/>
          </p:cNvSpPr>
          <p:nvPr/>
        </p:nvSpPr>
        <p:spPr bwMode="auto">
          <a:xfrm>
            <a:off x="5218113" y="2182813"/>
            <a:ext cx="173037" cy="363537"/>
          </a:xfrm>
          <a:custGeom>
            <a:avLst/>
            <a:gdLst>
              <a:gd name="T0" fmla="*/ 41 w 326"/>
              <a:gd name="T1" fmla="*/ 0 h 687"/>
              <a:gd name="T2" fmla="*/ 0 w 326"/>
              <a:gd name="T3" fmla="*/ 687 h 687"/>
              <a:gd name="T4" fmla="*/ 326 w 326"/>
              <a:gd name="T5" fmla="*/ 611 h 687"/>
              <a:gd name="T6" fmla="*/ 326 w 326"/>
              <a:gd name="T7" fmla="*/ 382 h 687"/>
              <a:gd name="T8" fmla="*/ 326 w 326"/>
              <a:gd name="T9" fmla="*/ 345 h 687"/>
              <a:gd name="T10" fmla="*/ 41 w 326"/>
              <a:gd name="T11" fmla="*/ 0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6" h="687">
                <a:moveTo>
                  <a:pt x="41" y="0"/>
                </a:moveTo>
                <a:lnTo>
                  <a:pt x="0" y="687"/>
                </a:lnTo>
                <a:lnTo>
                  <a:pt x="326" y="611"/>
                </a:lnTo>
                <a:lnTo>
                  <a:pt x="326" y="382"/>
                </a:lnTo>
                <a:lnTo>
                  <a:pt x="326" y="345"/>
                </a:lnTo>
                <a:lnTo>
                  <a:pt x="41" y="0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6" name="Freeform 126"/>
          <p:cNvSpPr>
            <a:spLocks/>
          </p:cNvSpPr>
          <p:nvPr/>
        </p:nvSpPr>
        <p:spPr bwMode="auto">
          <a:xfrm>
            <a:off x="5564188" y="2003425"/>
            <a:ext cx="300037" cy="423863"/>
          </a:xfrm>
          <a:custGeom>
            <a:avLst/>
            <a:gdLst>
              <a:gd name="T0" fmla="*/ 0 w 567"/>
              <a:gd name="T1" fmla="*/ 305 h 801"/>
              <a:gd name="T2" fmla="*/ 283 w 567"/>
              <a:gd name="T3" fmla="*/ 801 h 801"/>
              <a:gd name="T4" fmla="*/ 364 w 567"/>
              <a:gd name="T5" fmla="*/ 801 h 801"/>
              <a:gd name="T6" fmla="*/ 567 w 567"/>
              <a:gd name="T7" fmla="*/ 495 h 801"/>
              <a:gd name="T8" fmla="*/ 485 w 567"/>
              <a:gd name="T9" fmla="*/ 305 h 801"/>
              <a:gd name="T10" fmla="*/ 405 w 567"/>
              <a:gd name="T11" fmla="*/ 38 h 801"/>
              <a:gd name="T12" fmla="*/ 364 w 567"/>
              <a:gd name="T13" fmla="*/ 0 h 801"/>
              <a:gd name="T14" fmla="*/ 0 w 567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7" h="801">
                <a:moveTo>
                  <a:pt x="0" y="305"/>
                </a:moveTo>
                <a:lnTo>
                  <a:pt x="283" y="801"/>
                </a:lnTo>
                <a:lnTo>
                  <a:pt x="364" y="801"/>
                </a:lnTo>
                <a:lnTo>
                  <a:pt x="567" y="495"/>
                </a:lnTo>
                <a:lnTo>
                  <a:pt x="485" y="305"/>
                </a:lnTo>
                <a:lnTo>
                  <a:pt x="405" y="38"/>
                </a:lnTo>
                <a:lnTo>
                  <a:pt x="364" y="0"/>
                </a:lnTo>
                <a:lnTo>
                  <a:pt x="0" y="305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7" name="Freeform 127"/>
          <p:cNvSpPr>
            <a:spLocks/>
          </p:cNvSpPr>
          <p:nvPr/>
        </p:nvSpPr>
        <p:spPr bwMode="auto">
          <a:xfrm>
            <a:off x="5564188" y="2003425"/>
            <a:ext cx="300037" cy="423863"/>
          </a:xfrm>
          <a:custGeom>
            <a:avLst/>
            <a:gdLst>
              <a:gd name="T0" fmla="*/ 0 w 567"/>
              <a:gd name="T1" fmla="*/ 305 h 801"/>
              <a:gd name="T2" fmla="*/ 283 w 567"/>
              <a:gd name="T3" fmla="*/ 801 h 801"/>
              <a:gd name="T4" fmla="*/ 364 w 567"/>
              <a:gd name="T5" fmla="*/ 801 h 801"/>
              <a:gd name="T6" fmla="*/ 567 w 567"/>
              <a:gd name="T7" fmla="*/ 495 h 801"/>
              <a:gd name="T8" fmla="*/ 485 w 567"/>
              <a:gd name="T9" fmla="*/ 305 h 801"/>
              <a:gd name="T10" fmla="*/ 405 w 567"/>
              <a:gd name="T11" fmla="*/ 38 h 801"/>
              <a:gd name="T12" fmla="*/ 364 w 567"/>
              <a:gd name="T13" fmla="*/ 0 h 801"/>
              <a:gd name="T14" fmla="*/ 0 w 567"/>
              <a:gd name="T15" fmla="*/ 305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7" h="801">
                <a:moveTo>
                  <a:pt x="0" y="305"/>
                </a:moveTo>
                <a:lnTo>
                  <a:pt x="283" y="801"/>
                </a:lnTo>
                <a:lnTo>
                  <a:pt x="364" y="801"/>
                </a:lnTo>
                <a:lnTo>
                  <a:pt x="567" y="495"/>
                </a:lnTo>
                <a:lnTo>
                  <a:pt x="485" y="305"/>
                </a:lnTo>
                <a:lnTo>
                  <a:pt x="405" y="38"/>
                </a:lnTo>
                <a:lnTo>
                  <a:pt x="364" y="0"/>
                </a:lnTo>
                <a:lnTo>
                  <a:pt x="0" y="305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8" name="Freeform 128"/>
          <p:cNvSpPr>
            <a:spLocks/>
          </p:cNvSpPr>
          <p:nvPr/>
        </p:nvSpPr>
        <p:spPr bwMode="auto">
          <a:xfrm>
            <a:off x="4940300" y="2828925"/>
            <a:ext cx="279400" cy="403225"/>
          </a:xfrm>
          <a:custGeom>
            <a:avLst/>
            <a:gdLst>
              <a:gd name="T0" fmla="*/ 0 w 529"/>
              <a:gd name="T1" fmla="*/ 113 h 762"/>
              <a:gd name="T2" fmla="*/ 82 w 529"/>
              <a:gd name="T3" fmla="*/ 418 h 762"/>
              <a:gd name="T4" fmla="*/ 123 w 529"/>
              <a:gd name="T5" fmla="*/ 762 h 762"/>
              <a:gd name="T6" fmla="*/ 245 w 529"/>
              <a:gd name="T7" fmla="*/ 724 h 762"/>
              <a:gd name="T8" fmla="*/ 529 w 529"/>
              <a:gd name="T9" fmla="*/ 342 h 762"/>
              <a:gd name="T10" fmla="*/ 488 w 529"/>
              <a:gd name="T11" fmla="*/ 266 h 762"/>
              <a:gd name="T12" fmla="*/ 447 w 529"/>
              <a:gd name="T13" fmla="*/ 37 h 762"/>
              <a:gd name="T14" fmla="*/ 407 w 529"/>
              <a:gd name="T15" fmla="*/ 0 h 762"/>
              <a:gd name="T16" fmla="*/ 0 w 529"/>
              <a:gd name="T17" fmla="*/ 11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3"/>
                </a:moveTo>
                <a:lnTo>
                  <a:pt x="82" y="418"/>
                </a:lnTo>
                <a:lnTo>
                  <a:pt x="123" y="762"/>
                </a:lnTo>
                <a:lnTo>
                  <a:pt x="245" y="724"/>
                </a:lnTo>
                <a:lnTo>
                  <a:pt x="529" y="342"/>
                </a:lnTo>
                <a:lnTo>
                  <a:pt x="488" y="266"/>
                </a:lnTo>
                <a:lnTo>
                  <a:pt x="447" y="37"/>
                </a:lnTo>
                <a:lnTo>
                  <a:pt x="407" y="0"/>
                </a:lnTo>
                <a:lnTo>
                  <a:pt x="0" y="113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89" name="Freeform 129"/>
          <p:cNvSpPr>
            <a:spLocks/>
          </p:cNvSpPr>
          <p:nvPr/>
        </p:nvSpPr>
        <p:spPr bwMode="auto">
          <a:xfrm>
            <a:off x="4940300" y="2828925"/>
            <a:ext cx="279400" cy="403225"/>
          </a:xfrm>
          <a:custGeom>
            <a:avLst/>
            <a:gdLst>
              <a:gd name="T0" fmla="*/ 0 w 529"/>
              <a:gd name="T1" fmla="*/ 113 h 762"/>
              <a:gd name="T2" fmla="*/ 82 w 529"/>
              <a:gd name="T3" fmla="*/ 418 h 762"/>
              <a:gd name="T4" fmla="*/ 123 w 529"/>
              <a:gd name="T5" fmla="*/ 762 h 762"/>
              <a:gd name="T6" fmla="*/ 245 w 529"/>
              <a:gd name="T7" fmla="*/ 724 h 762"/>
              <a:gd name="T8" fmla="*/ 529 w 529"/>
              <a:gd name="T9" fmla="*/ 342 h 762"/>
              <a:gd name="T10" fmla="*/ 488 w 529"/>
              <a:gd name="T11" fmla="*/ 266 h 762"/>
              <a:gd name="T12" fmla="*/ 447 w 529"/>
              <a:gd name="T13" fmla="*/ 37 h 762"/>
              <a:gd name="T14" fmla="*/ 407 w 529"/>
              <a:gd name="T15" fmla="*/ 0 h 762"/>
              <a:gd name="T16" fmla="*/ 0 w 529"/>
              <a:gd name="T17" fmla="*/ 11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9" h="762">
                <a:moveTo>
                  <a:pt x="0" y="113"/>
                </a:moveTo>
                <a:lnTo>
                  <a:pt x="82" y="418"/>
                </a:lnTo>
                <a:lnTo>
                  <a:pt x="123" y="762"/>
                </a:lnTo>
                <a:lnTo>
                  <a:pt x="245" y="724"/>
                </a:lnTo>
                <a:lnTo>
                  <a:pt x="529" y="342"/>
                </a:lnTo>
                <a:lnTo>
                  <a:pt x="488" y="266"/>
                </a:lnTo>
                <a:lnTo>
                  <a:pt x="447" y="37"/>
                </a:lnTo>
                <a:lnTo>
                  <a:pt x="407" y="0"/>
                </a:lnTo>
                <a:lnTo>
                  <a:pt x="0" y="113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0" name="Freeform 130"/>
          <p:cNvSpPr>
            <a:spLocks/>
          </p:cNvSpPr>
          <p:nvPr/>
        </p:nvSpPr>
        <p:spPr bwMode="auto">
          <a:xfrm>
            <a:off x="4768850" y="2627313"/>
            <a:ext cx="279400" cy="465137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0 h 878"/>
              <a:gd name="T6" fmla="*/ 284 w 529"/>
              <a:gd name="T7" fmla="*/ 38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0"/>
                </a:lnTo>
                <a:lnTo>
                  <a:pt x="284" y="38"/>
                </a:lnTo>
                <a:lnTo>
                  <a:pt x="284" y="0"/>
                </a:lnTo>
                <a:lnTo>
                  <a:pt x="0" y="26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1" name="Freeform 131"/>
          <p:cNvSpPr>
            <a:spLocks/>
          </p:cNvSpPr>
          <p:nvPr/>
        </p:nvSpPr>
        <p:spPr bwMode="auto">
          <a:xfrm>
            <a:off x="4768850" y="2627313"/>
            <a:ext cx="279400" cy="465137"/>
          </a:xfrm>
          <a:custGeom>
            <a:avLst/>
            <a:gdLst>
              <a:gd name="T0" fmla="*/ 0 w 529"/>
              <a:gd name="T1" fmla="*/ 267 h 878"/>
              <a:gd name="T2" fmla="*/ 204 w 529"/>
              <a:gd name="T3" fmla="*/ 878 h 878"/>
              <a:gd name="T4" fmla="*/ 529 w 529"/>
              <a:gd name="T5" fmla="*/ 420 h 878"/>
              <a:gd name="T6" fmla="*/ 284 w 529"/>
              <a:gd name="T7" fmla="*/ 38 h 878"/>
              <a:gd name="T8" fmla="*/ 284 w 529"/>
              <a:gd name="T9" fmla="*/ 0 h 878"/>
              <a:gd name="T10" fmla="*/ 0 w 529"/>
              <a:gd name="T11" fmla="*/ 267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9" h="878">
                <a:moveTo>
                  <a:pt x="0" y="267"/>
                </a:moveTo>
                <a:lnTo>
                  <a:pt x="204" y="878"/>
                </a:lnTo>
                <a:lnTo>
                  <a:pt x="529" y="420"/>
                </a:lnTo>
                <a:lnTo>
                  <a:pt x="284" y="38"/>
                </a:lnTo>
                <a:lnTo>
                  <a:pt x="284" y="0"/>
                </a:lnTo>
                <a:lnTo>
                  <a:pt x="0" y="267"/>
                </a:lnTo>
              </a:path>
            </a:pathLst>
          </a:cu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2" name="Line 132"/>
          <p:cNvSpPr>
            <a:spLocks noChangeShapeType="1"/>
          </p:cNvSpPr>
          <p:nvPr/>
        </p:nvSpPr>
        <p:spPr bwMode="auto">
          <a:xfrm flipV="1">
            <a:off x="2493963" y="3294063"/>
            <a:ext cx="4292600" cy="381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3" name="Line 133"/>
          <p:cNvSpPr>
            <a:spLocks noChangeShapeType="1"/>
          </p:cNvSpPr>
          <p:nvPr/>
        </p:nvSpPr>
        <p:spPr bwMode="auto">
          <a:xfrm flipV="1">
            <a:off x="3611563" y="2873375"/>
            <a:ext cx="419100" cy="1587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4" name="Line 134"/>
          <p:cNvSpPr>
            <a:spLocks noChangeShapeType="1"/>
          </p:cNvSpPr>
          <p:nvPr/>
        </p:nvSpPr>
        <p:spPr bwMode="auto">
          <a:xfrm flipV="1">
            <a:off x="3765550" y="2741613"/>
            <a:ext cx="182563" cy="3984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5" name="Line 135"/>
          <p:cNvSpPr>
            <a:spLocks noChangeShapeType="1"/>
          </p:cNvSpPr>
          <p:nvPr/>
        </p:nvSpPr>
        <p:spPr bwMode="auto">
          <a:xfrm>
            <a:off x="3667125" y="2895600"/>
            <a:ext cx="354013" cy="222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6" name="Line 136"/>
          <p:cNvSpPr>
            <a:spLocks noChangeShapeType="1"/>
          </p:cNvSpPr>
          <p:nvPr/>
        </p:nvSpPr>
        <p:spPr bwMode="auto">
          <a:xfrm flipV="1">
            <a:off x="3868738" y="2762250"/>
            <a:ext cx="36512" cy="3476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7" name="Line 137"/>
          <p:cNvSpPr>
            <a:spLocks noChangeShapeType="1"/>
          </p:cNvSpPr>
          <p:nvPr/>
        </p:nvSpPr>
        <p:spPr bwMode="auto">
          <a:xfrm flipH="1" flipV="1">
            <a:off x="3740150" y="2871788"/>
            <a:ext cx="269875" cy="1619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8" name="Line 138"/>
          <p:cNvSpPr>
            <a:spLocks noChangeShapeType="1"/>
          </p:cNvSpPr>
          <p:nvPr/>
        </p:nvSpPr>
        <p:spPr bwMode="auto">
          <a:xfrm flipV="1">
            <a:off x="3624263" y="2817813"/>
            <a:ext cx="396875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899" name="Line 139"/>
          <p:cNvSpPr>
            <a:spLocks noChangeShapeType="1"/>
          </p:cNvSpPr>
          <p:nvPr/>
        </p:nvSpPr>
        <p:spPr bwMode="auto">
          <a:xfrm flipV="1">
            <a:off x="3752850" y="2643188"/>
            <a:ext cx="485775" cy="311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0" name="Line 140"/>
          <p:cNvSpPr>
            <a:spLocks noChangeShapeType="1"/>
          </p:cNvSpPr>
          <p:nvPr/>
        </p:nvSpPr>
        <p:spPr bwMode="auto">
          <a:xfrm flipV="1">
            <a:off x="3730625" y="2757488"/>
            <a:ext cx="419100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1" name="Line 141"/>
          <p:cNvSpPr>
            <a:spLocks noChangeShapeType="1"/>
          </p:cNvSpPr>
          <p:nvPr/>
        </p:nvSpPr>
        <p:spPr bwMode="auto">
          <a:xfrm flipV="1">
            <a:off x="5407025" y="2803525"/>
            <a:ext cx="428625" cy="1301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2" name="Line 142"/>
          <p:cNvSpPr>
            <a:spLocks noChangeShapeType="1"/>
          </p:cNvSpPr>
          <p:nvPr/>
        </p:nvSpPr>
        <p:spPr bwMode="auto">
          <a:xfrm flipV="1">
            <a:off x="5553075" y="2665413"/>
            <a:ext cx="209550" cy="3857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3" name="Line 143"/>
          <p:cNvSpPr>
            <a:spLocks noChangeShapeType="1"/>
          </p:cNvSpPr>
          <p:nvPr/>
        </p:nvSpPr>
        <p:spPr bwMode="auto">
          <a:xfrm>
            <a:off x="5472113" y="2801938"/>
            <a:ext cx="350837" cy="428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4" name="Line 144"/>
          <p:cNvSpPr>
            <a:spLocks noChangeShapeType="1"/>
          </p:cNvSpPr>
          <p:nvPr/>
        </p:nvSpPr>
        <p:spPr bwMode="auto">
          <a:xfrm flipV="1">
            <a:off x="5657850" y="2682875"/>
            <a:ext cx="60325" cy="3460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5" name="Line 145"/>
          <p:cNvSpPr>
            <a:spLocks noChangeShapeType="1"/>
          </p:cNvSpPr>
          <p:nvPr/>
        </p:nvSpPr>
        <p:spPr bwMode="auto">
          <a:xfrm flipH="1" flipV="1">
            <a:off x="5545138" y="2781300"/>
            <a:ext cx="257175" cy="17938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6" name="Line 146"/>
          <p:cNvSpPr>
            <a:spLocks noChangeShapeType="1"/>
          </p:cNvSpPr>
          <p:nvPr/>
        </p:nvSpPr>
        <p:spPr bwMode="auto">
          <a:xfrm flipV="1">
            <a:off x="5407025" y="2744788"/>
            <a:ext cx="422275" cy="3746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7" name="Line 147"/>
          <p:cNvSpPr>
            <a:spLocks noChangeShapeType="1"/>
          </p:cNvSpPr>
          <p:nvPr/>
        </p:nvSpPr>
        <p:spPr bwMode="auto">
          <a:xfrm flipV="1">
            <a:off x="5553075" y="2586038"/>
            <a:ext cx="506413" cy="2809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8" name="Line 148"/>
          <p:cNvSpPr>
            <a:spLocks noChangeShapeType="1"/>
          </p:cNvSpPr>
          <p:nvPr/>
        </p:nvSpPr>
        <p:spPr bwMode="auto">
          <a:xfrm flipV="1">
            <a:off x="5521325" y="2692400"/>
            <a:ext cx="441325" cy="3333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09" name="Line 149"/>
          <p:cNvSpPr>
            <a:spLocks noChangeShapeType="1"/>
          </p:cNvSpPr>
          <p:nvPr/>
        </p:nvSpPr>
        <p:spPr bwMode="auto">
          <a:xfrm flipV="1">
            <a:off x="4449763" y="2813050"/>
            <a:ext cx="417512" cy="1587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0" name="Line 150"/>
          <p:cNvSpPr>
            <a:spLocks noChangeShapeType="1"/>
          </p:cNvSpPr>
          <p:nvPr/>
        </p:nvSpPr>
        <p:spPr bwMode="auto">
          <a:xfrm flipV="1">
            <a:off x="4603750" y="2679700"/>
            <a:ext cx="182563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1" name="Line 151"/>
          <p:cNvSpPr>
            <a:spLocks noChangeShapeType="1"/>
          </p:cNvSpPr>
          <p:nvPr/>
        </p:nvSpPr>
        <p:spPr bwMode="auto">
          <a:xfrm>
            <a:off x="4503738" y="2835275"/>
            <a:ext cx="355600" cy="2063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2" name="Line 152"/>
          <p:cNvSpPr>
            <a:spLocks noChangeShapeType="1"/>
          </p:cNvSpPr>
          <p:nvPr/>
        </p:nvSpPr>
        <p:spPr bwMode="auto">
          <a:xfrm flipV="1">
            <a:off x="4706938" y="2701925"/>
            <a:ext cx="34925" cy="3476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3" name="Line 153"/>
          <p:cNvSpPr>
            <a:spLocks noChangeShapeType="1"/>
          </p:cNvSpPr>
          <p:nvPr/>
        </p:nvSpPr>
        <p:spPr bwMode="auto">
          <a:xfrm flipH="1" flipV="1">
            <a:off x="4576763" y="2811463"/>
            <a:ext cx="269875" cy="1619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4" name="Line 154"/>
          <p:cNvSpPr>
            <a:spLocks noChangeShapeType="1"/>
          </p:cNvSpPr>
          <p:nvPr/>
        </p:nvSpPr>
        <p:spPr bwMode="auto">
          <a:xfrm flipV="1">
            <a:off x="4462463" y="2757488"/>
            <a:ext cx="396875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5" name="Line 155"/>
          <p:cNvSpPr>
            <a:spLocks noChangeShapeType="1"/>
          </p:cNvSpPr>
          <p:nvPr/>
        </p:nvSpPr>
        <p:spPr bwMode="auto">
          <a:xfrm flipV="1">
            <a:off x="4589463" y="2584450"/>
            <a:ext cx="487362" cy="3095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6" name="Line 156"/>
          <p:cNvSpPr>
            <a:spLocks noChangeShapeType="1"/>
          </p:cNvSpPr>
          <p:nvPr/>
        </p:nvSpPr>
        <p:spPr bwMode="auto">
          <a:xfrm flipV="1">
            <a:off x="4567238" y="2697163"/>
            <a:ext cx="419100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7" name="Line 157"/>
          <p:cNvSpPr>
            <a:spLocks noChangeShapeType="1"/>
          </p:cNvSpPr>
          <p:nvPr/>
        </p:nvSpPr>
        <p:spPr bwMode="auto">
          <a:xfrm flipV="1">
            <a:off x="3848100" y="2411413"/>
            <a:ext cx="417513" cy="1571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8" name="Line 158"/>
          <p:cNvSpPr>
            <a:spLocks noChangeShapeType="1"/>
          </p:cNvSpPr>
          <p:nvPr/>
        </p:nvSpPr>
        <p:spPr bwMode="auto">
          <a:xfrm flipV="1">
            <a:off x="4002088" y="2278063"/>
            <a:ext cx="182562" cy="3984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19" name="Line 159"/>
          <p:cNvSpPr>
            <a:spLocks noChangeShapeType="1"/>
          </p:cNvSpPr>
          <p:nvPr/>
        </p:nvSpPr>
        <p:spPr bwMode="auto">
          <a:xfrm>
            <a:off x="3903663" y="2433638"/>
            <a:ext cx="354012" cy="206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0" name="Line 160"/>
          <p:cNvSpPr>
            <a:spLocks noChangeShapeType="1"/>
          </p:cNvSpPr>
          <p:nvPr/>
        </p:nvSpPr>
        <p:spPr bwMode="auto">
          <a:xfrm flipV="1">
            <a:off x="4105275" y="2298700"/>
            <a:ext cx="36513" cy="3476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1" name="Line 161"/>
          <p:cNvSpPr>
            <a:spLocks noChangeShapeType="1"/>
          </p:cNvSpPr>
          <p:nvPr/>
        </p:nvSpPr>
        <p:spPr bwMode="auto">
          <a:xfrm flipH="1" flipV="1">
            <a:off x="3976688" y="2408238"/>
            <a:ext cx="268287" cy="1619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2" name="Line 162"/>
          <p:cNvSpPr>
            <a:spLocks noChangeShapeType="1"/>
          </p:cNvSpPr>
          <p:nvPr/>
        </p:nvSpPr>
        <p:spPr bwMode="auto">
          <a:xfrm flipV="1">
            <a:off x="3859213" y="2354263"/>
            <a:ext cx="398462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3" name="Line 163"/>
          <p:cNvSpPr>
            <a:spLocks noChangeShapeType="1"/>
          </p:cNvSpPr>
          <p:nvPr/>
        </p:nvSpPr>
        <p:spPr bwMode="auto">
          <a:xfrm flipV="1">
            <a:off x="3989388" y="2181225"/>
            <a:ext cx="485775" cy="3095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4" name="Line 164"/>
          <p:cNvSpPr>
            <a:spLocks noChangeShapeType="1"/>
          </p:cNvSpPr>
          <p:nvPr/>
        </p:nvSpPr>
        <p:spPr bwMode="auto">
          <a:xfrm flipV="1">
            <a:off x="3968750" y="2293938"/>
            <a:ext cx="417513" cy="35718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5" name="Line 165"/>
          <p:cNvSpPr>
            <a:spLocks noChangeShapeType="1"/>
          </p:cNvSpPr>
          <p:nvPr/>
        </p:nvSpPr>
        <p:spPr bwMode="auto">
          <a:xfrm flipV="1">
            <a:off x="4814888" y="2390775"/>
            <a:ext cx="417512" cy="1571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6" name="Line 166"/>
          <p:cNvSpPr>
            <a:spLocks noChangeShapeType="1"/>
          </p:cNvSpPr>
          <p:nvPr/>
        </p:nvSpPr>
        <p:spPr bwMode="auto">
          <a:xfrm flipV="1">
            <a:off x="4968875" y="2257425"/>
            <a:ext cx="182563" cy="3984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7" name="Line 167"/>
          <p:cNvSpPr>
            <a:spLocks noChangeShapeType="1"/>
          </p:cNvSpPr>
          <p:nvPr/>
        </p:nvSpPr>
        <p:spPr bwMode="auto">
          <a:xfrm>
            <a:off x="4868863" y="2411413"/>
            <a:ext cx="355600" cy="238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8" name="Line 168"/>
          <p:cNvSpPr>
            <a:spLocks noChangeShapeType="1"/>
          </p:cNvSpPr>
          <p:nvPr/>
        </p:nvSpPr>
        <p:spPr bwMode="auto">
          <a:xfrm flipV="1">
            <a:off x="5072063" y="2278063"/>
            <a:ext cx="36512" cy="3476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29" name="Line 169"/>
          <p:cNvSpPr>
            <a:spLocks noChangeShapeType="1"/>
          </p:cNvSpPr>
          <p:nvPr/>
        </p:nvSpPr>
        <p:spPr bwMode="auto">
          <a:xfrm flipH="1" flipV="1">
            <a:off x="4943475" y="2387600"/>
            <a:ext cx="268288" cy="16351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0" name="Line 170"/>
          <p:cNvSpPr>
            <a:spLocks noChangeShapeType="1"/>
          </p:cNvSpPr>
          <p:nvPr/>
        </p:nvSpPr>
        <p:spPr bwMode="auto">
          <a:xfrm flipV="1">
            <a:off x="4827588" y="2333625"/>
            <a:ext cx="396875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1" name="Line 171"/>
          <p:cNvSpPr>
            <a:spLocks noChangeShapeType="1"/>
          </p:cNvSpPr>
          <p:nvPr/>
        </p:nvSpPr>
        <p:spPr bwMode="auto">
          <a:xfrm flipV="1">
            <a:off x="4956175" y="2160588"/>
            <a:ext cx="485775" cy="311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2" name="Line 172"/>
          <p:cNvSpPr>
            <a:spLocks noChangeShapeType="1"/>
          </p:cNvSpPr>
          <p:nvPr/>
        </p:nvSpPr>
        <p:spPr bwMode="auto">
          <a:xfrm flipV="1">
            <a:off x="4933950" y="2273300"/>
            <a:ext cx="417513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3" name="Line 173"/>
          <p:cNvSpPr>
            <a:spLocks noChangeShapeType="1"/>
          </p:cNvSpPr>
          <p:nvPr/>
        </p:nvSpPr>
        <p:spPr bwMode="auto">
          <a:xfrm flipV="1">
            <a:off x="5522913" y="2351088"/>
            <a:ext cx="419100" cy="1571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4" name="Line 174"/>
          <p:cNvSpPr>
            <a:spLocks noChangeShapeType="1"/>
          </p:cNvSpPr>
          <p:nvPr/>
        </p:nvSpPr>
        <p:spPr bwMode="auto">
          <a:xfrm flipV="1">
            <a:off x="5678488" y="2217738"/>
            <a:ext cx="180975" cy="3984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5" name="Line 175"/>
          <p:cNvSpPr>
            <a:spLocks noChangeShapeType="1"/>
          </p:cNvSpPr>
          <p:nvPr/>
        </p:nvSpPr>
        <p:spPr bwMode="auto">
          <a:xfrm>
            <a:off x="5578475" y="2373313"/>
            <a:ext cx="354013" cy="206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6" name="Line 176"/>
          <p:cNvSpPr>
            <a:spLocks noChangeShapeType="1"/>
          </p:cNvSpPr>
          <p:nvPr/>
        </p:nvSpPr>
        <p:spPr bwMode="auto">
          <a:xfrm flipV="1">
            <a:off x="5780088" y="2238375"/>
            <a:ext cx="36512" cy="3492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7" name="Line 177"/>
          <p:cNvSpPr>
            <a:spLocks noChangeShapeType="1"/>
          </p:cNvSpPr>
          <p:nvPr/>
        </p:nvSpPr>
        <p:spPr bwMode="auto">
          <a:xfrm flipH="1" flipV="1">
            <a:off x="5651500" y="2347913"/>
            <a:ext cx="269875" cy="1619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8" name="Line 178"/>
          <p:cNvSpPr>
            <a:spLocks noChangeShapeType="1"/>
          </p:cNvSpPr>
          <p:nvPr/>
        </p:nvSpPr>
        <p:spPr bwMode="auto">
          <a:xfrm flipV="1">
            <a:off x="5535613" y="2295525"/>
            <a:ext cx="396875" cy="3984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39" name="Line 179"/>
          <p:cNvSpPr>
            <a:spLocks noChangeShapeType="1"/>
          </p:cNvSpPr>
          <p:nvPr/>
        </p:nvSpPr>
        <p:spPr bwMode="auto">
          <a:xfrm flipV="1">
            <a:off x="5664200" y="2122488"/>
            <a:ext cx="487363" cy="3079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0" name="Line 180"/>
          <p:cNvSpPr>
            <a:spLocks noChangeShapeType="1"/>
          </p:cNvSpPr>
          <p:nvPr/>
        </p:nvSpPr>
        <p:spPr bwMode="auto">
          <a:xfrm flipV="1">
            <a:off x="5641975" y="2233613"/>
            <a:ext cx="419100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1" name="Line 181"/>
          <p:cNvSpPr>
            <a:spLocks noChangeShapeType="1"/>
          </p:cNvSpPr>
          <p:nvPr/>
        </p:nvSpPr>
        <p:spPr bwMode="auto">
          <a:xfrm flipV="1">
            <a:off x="6230938" y="3016250"/>
            <a:ext cx="419100" cy="1555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2" name="Line 182"/>
          <p:cNvSpPr>
            <a:spLocks noChangeShapeType="1"/>
          </p:cNvSpPr>
          <p:nvPr/>
        </p:nvSpPr>
        <p:spPr bwMode="auto">
          <a:xfrm flipV="1">
            <a:off x="6386513" y="2881313"/>
            <a:ext cx="180975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3" name="Line 183"/>
          <p:cNvSpPr>
            <a:spLocks noChangeShapeType="1"/>
          </p:cNvSpPr>
          <p:nvPr/>
        </p:nvSpPr>
        <p:spPr bwMode="auto">
          <a:xfrm>
            <a:off x="6286500" y="3036888"/>
            <a:ext cx="354013" cy="238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4" name="Line 184"/>
          <p:cNvSpPr>
            <a:spLocks noChangeShapeType="1"/>
          </p:cNvSpPr>
          <p:nvPr/>
        </p:nvSpPr>
        <p:spPr bwMode="auto">
          <a:xfrm flipV="1">
            <a:off x="6488113" y="2903538"/>
            <a:ext cx="36512" cy="3476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5" name="Line 185"/>
          <p:cNvSpPr>
            <a:spLocks noChangeShapeType="1"/>
          </p:cNvSpPr>
          <p:nvPr/>
        </p:nvSpPr>
        <p:spPr bwMode="auto">
          <a:xfrm flipH="1" flipV="1">
            <a:off x="6359525" y="3011488"/>
            <a:ext cx="269875" cy="1635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6" name="Line 186"/>
          <p:cNvSpPr>
            <a:spLocks noChangeShapeType="1"/>
          </p:cNvSpPr>
          <p:nvPr/>
        </p:nvSpPr>
        <p:spPr bwMode="auto">
          <a:xfrm flipV="1">
            <a:off x="6243638" y="2959100"/>
            <a:ext cx="396875" cy="4000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7" name="Line 187"/>
          <p:cNvSpPr>
            <a:spLocks noChangeShapeType="1"/>
          </p:cNvSpPr>
          <p:nvPr/>
        </p:nvSpPr>
        <p:spPr bwMode="auto">
          <a:xfrm flipV="1">
            <a:off x="6372225" y="2786063"/>
            <a:ext cx="487363" cy="311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8" name="Line 188"/>
          <p:cNvSpPr>
            <a:spLocks noChangeShapeType="1"/>
          </p:cNvSpPr>
          <p:nvPr/>
        </p:nvSpPr>
        <p:spPr bwMode="auto">
          <a:xfrm flipV="1">
            <a:off x="6351588" y="2898775"/>
            <a:ext cx="417512" cy="3587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7949" name="Rectangle 189"/>
          <p:cNvSpPr>
            <a:spLocks noChangeArrowheads="1"/>
          </p:cNvSpPr>
          <p:nvPr/>
        </p:nvSpPr>
        <p:spPr bwMode="auto">
          <a:xfrm>
            <a:off x="488950" y="4267200"/>
            <a:ext cx="81661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hu-HU" altLang="hu-HU" b="1" dirty="0">
                <a:latin typeface="Arial" panose="020B0604020202020204" pitchFamily="34" charset="0"/>
              </a:rPr>
              <a:t>Talajművelés hatására nő a lazultság, megváltozik a levegőellátottság, gyors gázcsere indul meg. A talaj megnövekedő oxigéntartalma intenzív </a:t>
            </a:r>
            <a:r>
              <a:rPr lang="hu-HU" altLang="hu-HU" b="1" dirty="0" err="1">
                <a:latin typeface="Arial" panose="020B0604020202020204" pitchFamily="34" charset="0"/>
              </a:rPr>
              <a:t>mikrobiális</a:t>
            </a:r>
            <a:r>
              <a:rPr lang="hu-HU" altLang="hu-HU" b="1" dirty="0">
                <a:latin typeface="Arial" panose="020B0604020202020204" pitchFamily="34" charset="0"/>
              </a:rPr>
              <a:t> tevékenységet indukál. A szerves anyag lebomlásakor keletkező szén-dioxid a légkörbe távozik. </a:t>
            </a:r>
            <a:endParaRPr lang="hu-HU" altLang="hu-HU" dirty="0"/>
          </a:p>
        </p:txBody>
      </p:sp>
      <p:pic>
        <p:nvPicPr>
          <p:cNvPr id="117950" name="Picture 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51" name="Picture 1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0828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52" name="Picture 1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914400"/>
            <a:ext cx="81597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53" name="Picture 1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7556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54" name="Picture 1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57467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55" name="Picture 1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81597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956" name="Rectangle 196"/>
          <p:cNvSpPr>
            <a:spLocks noChangeArrowheads="1"/>
          </p:cNvSpPr>
          <p:nvPr/>
        </p:nvSpPr>
        <p:spPr bwMode="auto">
          <a:xfrm>
            <a:off x="609600" y="3429000"/>
            <a:ext cx="2424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hu-HU" altLang="hu-HU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Művelés előtt…</a:t>
            </a:r>
            <a:endParaRPr lang="hu-HU" altLang="hu-H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7957" name="Rectangle 197"/>
          <p:cNvSpPr>
            <a:spLocks noChangeArrowheads="1"/>
          </p:cNvSpPr>
          <p:nvPr/>
        </p:nvSpPr>
        <p:spPr bwMode="auto">
          <a:xfrm>
            <a:off x="4149725" y="3389313"/>
            <a:ext cx="1027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hu-HU" altLang="hu-HU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…után</a:t>
            </a:r>
            <a:endParaRPr lang="hu-HU" altLang="hu-H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7958" name="Rectangle 198"/>
          <p:cNvSpPr>
            <a:spLocks noChangeArrowheads="1"/>
          </p:cNvSpPr>
          <p:nvPr/>
        </p:nvSpPr>
        <p:spPr bwMode="auto">
          <a:xfrm>
            <a:off x="7543800" y="2514600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hu-HU" altLang="hu-HU" sz="2600" b="1" dirty="0">
                <a:latin typeface="Arial" panose="020B0604020202020204" pitchFamily="34" charset="0"/>
              </a:rPr>
              <a:t>EKE</a:t>
            </a:r>
            <a:endParaRPr lang="hu-HU" altLang="hu-HU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61807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/>
        </p:nvGrpSpPr>
        <p:grpSpPr bwMode="auto">
          <a:xfrm>
            <a:off x="1684338" y="4114800"/>
            <a:ext cx="1668462" cy="685800"/>
            <a:chOff x="0" y="3456"/>
            <a:chExt cx="1156" cy="498"/>
          </a:xfrm>
          <a:solidFill>
            <a:srgbClr val="C00000"/>
          </a:solidFill>
        </p:grpSpPr>
        <p:grpSp>
          <p:nvGrpSpPr>
            <p:cNvPr id="120835" name="Group 3"/>
            <p:cNvGrpSpPr>
              <a:grpSpLocks/>
            </p:cNvGrpSpPr>
            <p:nvPr/>
          </p:nvGrpSpPr>
          <p:grpSpPr bwMode="auto">
            <a:xfrm>
              <a:off x="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836" name="Group 4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837" name="Group 5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838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39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0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1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2" name="AutoShape 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3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5" name="AutoShape 1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6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7" name="Freeform 15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8" name="Freeform 16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49" name="Freeform 17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50" name="Freeform 18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0851" name="Freeform 19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0852" name="Line 20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3" name="Line 21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4" name="Line 22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5" name="Line 23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6" name="Line 24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7" name="Line 25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8" name="Line 26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59" name="Line 27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0" name="Line 28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1" name="Line 29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2" name="Line 30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3" name="Line 31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4" name="Line 32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65" name="Line 33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0866" name="Group 34"/>
            <p:cNvGrpSpPr>
              <a:grpSpLocks/>
            </p:cNvGrpSpPr>
            <p:nvPr/>
          </p:nvGrpSpPr>
          <p:grpSpPr bwMode="auto">
            <a:xfrm>
              <a:off x="72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867" name="Group 35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868" name="Group 36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869" name="AutoShape 37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0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2" name="AutoShape 4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3" name="AutoShape 4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4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5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6" name="AutoShape 4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7" name="AutoShape 45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8" name="Freeform 46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79" name="Freeform 47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80" name="Freeform 48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881" name="Freeform 49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0882" name="Freeform 50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0883" name="Line 51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4" name="Line 52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5" name="Line 53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6" name="Line 54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7" name="Line 55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8" name="Line 56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89" name="Line 57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0" name="Line 58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1" name="Line 59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2" name="Line 60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3" name="Line 61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4" name="Line 62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5" name="Line 63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896" name="Line 64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0897" name="Group 65"/>
            <p:cNvGrpSpPr>
              <a:grpSpLocks/>
            </p:cNvGrpSpPr>
            <p:nvPr/>
          </p:nvGrpSpPr>
          <p:grpSpPr bwMode="auto">
            <a:xfrm>
              <a:off x="24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898" name="Group 66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899" name="Group 67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900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1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2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3" name="AutoShape 71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4" name="AutoShape 7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5" name="AutoShape 7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6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7" name="AutoShape 7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8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09" name="Freeform 77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10" name="Freeform 78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11" name="Freeform 79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12" name="Freeform 80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0913" name="Freeform 81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0914" name="Line 82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15" name="Line 83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16" name="Line 84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17" name="Line 85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18" name="Line 86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19" name="Line 87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0" name="Line 88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1" name="Line 89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2" name="Line 90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3" name="Line 91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4" name="Line 92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5" name="Line 93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6" name="Line 94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27" name="Line 95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0928" name="Group 96"/>
            <p:cNvGrpSpPr>
              <a:grpSpLocks/>
            </p:cNvGrpSpPr>
            <p:nvPr/>
          </p:nvGrpSpPr>
          <p:grpSpPr bwMode="auto">
            <a:xfrm>
              <a:off x="48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929" name="Group 97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930" name="Group 98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931" name="AutoShape 99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2" name="AutoShape 10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4" name="AutoShape 102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5" name="AutoShape 10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6" name="AutoShape 10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7" name="AutoShape 105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8" name="AutoShape 10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39" name="AutoShape 107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40" name="Freeform 108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41" name="Freeform 109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42" name="Freeform 110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43" name="Freeform 111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0944" name="Freeform 112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0945" name="Line 113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46" name="Line 114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47" name="Line 115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48" name="Line 116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49" name="Line 117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0" name="Line 118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1" name="Line 119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2" name="Line 120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>
                  <a:ln w="0"/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  <p:sp>
            <p:nvSpPr>
              <p:cNvPr id="120953" name="Line 121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4" name="Line 122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5" name="Line 123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6" name="Line 124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7" name="Line 125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58" name="Line 126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0959" name="Text Box 127"/>
          <p:cNvSpPr txBox="1">
            <a:spLocks noChangeArrowheads="1"/>
          </p:cNvSpPr>
          <p:nvPr/>
        </p:nvSpPr>
        <p:spPr bwMode="auto">
          <a:xfrm>
            <a:off x="1752600" y="4800600"/>
            <a:ext cx="1592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b="1" dirty="0">
                <a:latin typeface="Arial" panose="020B0604020202020204" pitchFamily="34" charset="0"/>
              </a:rPr>
              <a:t>16-20 cm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grpSp>
        <p:nvGrpSpPr>
          <p:cNvPr id="120960" name="Group 128"/>
          <p:cNvGrpSpPr>
            <a:grpSpLocks/>
          </p:cNvGrpSpPr>
          <p:nvPr/>
        </p:nvGrpSpPr>
        <p:grpSpPr bwMode="auto">
          <a:xfrm>
            <a:off x="3354388" y="4114800"/>
            <a:ext cx="1751012" cy="914400"/>
            <a:chOff x="0" y="3456"/>
            <a:chExt cx="1156" cy="498"/>
          </a:xfrm>
          <a:solidFill>
            <a:srgbClr val="C00000"/>
          </a:solidFill>
        </p:grpSpPr>
        <p:grpSp>
          <p:nvGrpSpPr>
            <p:cNvPr id="120961" name="Group 129"/>
            <p:cNvGrpSpPr>
              <a:grpSpLocks/>
            </p:cNvGrpSpPr>
            <p:nvPr/>
          </p:nvGrpSpPr>
          <p:grpSpPr bwMode="auto">
            <a:xfrm>
              <a:off x="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962" name="Group 130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963" name="Group 131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964" name="AutoShape 132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65" name="AutoShape 133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66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67" name="AutoShape 13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68" name="AutoShape 13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69" name="AutoShape 13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0" name="AutoShape 138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1" name="AutoShape 13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2" name="AutoShape 140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3" name="Freeform 141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4" name="Freeform 142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5" name="Freeform 143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76" name="Freeform 144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0977" name="Freeform 145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0978" name="Line 146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79" name="Line 147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0" name="Line 148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1" name="Line 149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2" name="Line 150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3" name="Line 151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4" name="Line 152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5" name="Line 153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6" name="Line 154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7" name="Line 155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8" name="Line 156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89" name="Line 157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90" name="Line 158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991" name="Line 159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0992" name="Group 160"/>
            <p:cNvGrpSpPr>
              <a:grpSpLocks/>
            </p:cNvGrpSpPr>
            <p:nvPr/>
          </p:nvGrpSpPr>
          <p:grpSpPr bwMode="auto">
            <a:xfrm>
              <a:off x="72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0993" name="Group 161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0994" name="Group 162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0995" name="AutoShape 163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96" name="AutoShape 16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97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98" name="AutoShape 166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0999" name="AutoShape 16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0" name="AutoShape 16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1" name="AutoShape 169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2" name="AutoShape 17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3" name="AutoShape 171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4" name="Freeform 172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5" name="Freeform 173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6" name="Freeform 174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07" name="Freeform 175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008" name="Freeform 176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009" name="Line 177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0" name="Line 178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1" name="Line 179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2" name="Line 180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3" name="Line 181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4" name="Line 182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5" name="Line 183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6" name="Line 184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7" name="Line 185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8" name="Line 186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19" name="Line 187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20" name="Line 188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21" name="Line 189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22" name="Line 190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023" name="Group 191"/>
            <p:cNvGrpSpPr>
              <a:grpSpLocks/>
            </p:cNvGrpSpPr>
            <p:nvPr/>
          </p:nvGrpSpPr>
          <p:grpSpPr bwMode="auto">
            <a:xfrm>
              <a:off x="24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024" name="Group 192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025" name="Group 193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026" name="AutoShape 19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27" name="AutoShape 19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28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29" name="AutoShape 197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0" name="AutoShape 19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1" name="AutoShape 19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2" name="AutoShape 200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3" name="AutoShape 20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4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5" name="Freeform 203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6" name="Freeform 204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7" name="Freeform 205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38" name="Freeform 206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039" name="Freeform 207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040" name="Line 208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1" name="Line 209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2" name="Line 210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3" name="Line 211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4" name="Line 212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5" name="Line 213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6" name="Line 214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7" name="Line 215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8" name="Line 216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49" name="Line 217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50" name="Line 218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51" name="Line 219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52" name="Line 220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53" name="Line 221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054" name="Group 222"/>
            <p:cNvGrpSpPr>
              <a:grpSpLocks/>
            </p:cNvGrpSpPr>
            <p:nvPr/>
          </p:nvGrpSpPr>
          <p:grpSpPr bwMode="auto">
            <a:xfrm>
              <a:off x="48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055" name="Group 223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056" name="Group 224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057" name="AutoShape 225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58" name="AutoShape 226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59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0" name="AutoShape 22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1" name="AutoShape 22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2" name="AutoShape 23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3" name="AutoShape 231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4" name="AutoShape 23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5" name="AutoShape 233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6" name="Freeform 234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7" name="Freeform 235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8" name="Freeform 236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69" name="Freeform 237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070" name="Freeform 238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071" name="Line 239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2" name="Line 240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3" name="Line 241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4" name="Line 242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5" name="Line 243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6" name="Line 244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7" name="Line 245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8" name="Line 246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79" name="Line 247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80" name="Line 248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81" name="Line 249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82" name="Line 250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83" name="Line 251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084" name="Line 252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1085" name="Text Box 253"/>
          <p:cNvSpPr txBox="1">
            <a:spLocks noChangeArrowheads="1"/>
          </p:cNvSpPr>
          <p:nvPr/>
        </p:nvSpPr>
        <p:spPr bwMode="auto">
          <a:xfrm>
            <a:off x="3505200" y="4953000"/>
            <a:ext cx="1598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b="1" dirty="0">
                <a:latin typeface="Arial" panose="020B0604020202020204" pitchFamily="34" charset="0"/>
              </a:rPr>
              <a:t>22-25 cm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grpSp>
        <p:nvGrpSpPr>
          <p:cNvPr id="121086" name="Group 254"/>
          <p:cNvGrpSpPr>
            <a:grpSpLocks/>
          </p:cNvGrpSpPr>
          <p:nvPr/>
        </p:nvGrpSpPr>
        <p:grpSpPr bwMode="auto">
          <a:xfrm>
            <a:off x="5105400" y="4114800"/>
            <a:ext cx="1943100" cy="1447800"/>
            <a:chOff x="0" y="3456"/>
            <a:chExt cx="1156" cy="498"/>
          </a:xfrm>
          <a:solidFill>
            <a:srgbClr val="C00000"/>
          </a:solidFill>
        </p:grpSpPr>
        <p:grpSp>
          <p:nvGrpSpPr>
            <p:cNvPr id="121087" name="Group 255"/>
            <p:cNvGrpSpPr>
              <a:grpSpLocks/>
            </p:cNvGrpSpPr>
            <p:nvPr/>
          </p:nvGrpSpPr>
          <p:grpSpPr bwMode="auto">
            <a:xfrm>
              <a:off x="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088" name="Group 256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089" name="Group 257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090" name="AutoShape 258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1" name="AutoShape 259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3" name="AutoShape 261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4" name="AutoShape 26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5" name="AutoShape 26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6" name="AutoShape 264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7" name="AutoShape 26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8" name="AutoShape 266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099" name="Freeform 267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00" name="Freeform 268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01" name="Freeform 269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02" name="Freeform 270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103" name="Freeform 271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104" name="Line 272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05" name="Line 273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06" name="Line 274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07" name="Line 275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08" name="Line 276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09" name="Line 277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0" name="Line 278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1" name="Line 279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2" name="Line 280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3" name="Line 281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4" name="Line 282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5" name="Line 283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6" name="Line 284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17" name="Line 285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118" name="Group 286"/>
            <p:cNvGrpSpPr>
              <a:grpSpLocks/>
            </p:cNvGrpSpPr>
            <p:nvPr/>
          </p:nvGrpSpPr>
          <p:grpSpPr bwMode="auto">
            <a:xfrm>
              <a:off x="72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119" name="Group 287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120" name="Group 288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121" name="AutoShape 289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2" name="AutoShape 29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4" name="AutoShape 292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5" name="AutoShape 29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6" name="AutoShape 29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7" name="AutoShape 295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8" name="AutoShape 29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29" name="AutoShape 297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30" name="Freeform 298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31" name="Freeform 299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32" name="Freeform 300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33" name="Freeform 301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134" name="Freeform 302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135" name="Line 303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36" name="Line 304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37" name="Line 305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38" name="Line 306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39" name="Line 307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0" name="Line 308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1" name="Line 309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2" name="Line 310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3" name="Line 311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4" name="Line 312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5" name="Line 313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6" name="Line 314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7" name="Line 315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48" name="Line 316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149" name="Group 317"/>
            <p:cNvGrpSpPr>
              <a:grpSpLocks/>
            </p:cNvGrpSpPr>
            <p:nvPr/>
          </p:nvGrpSpPr>
          <p:grpSpPr bwMode="auto">
            <a:xfrm>
              <a:off x="24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150" name="Group 318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151" name="Group 319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152" name="AutoShape 320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3" name="AutoShape 321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4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5" name="AutoShape 323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6" name="AutoShape 32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7" name="AutoShape 32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8" name="AutoShape 326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59" name="AutoShape 3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60" name="AutoShape 328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61" name="Freeform 329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62" name="Freeform 330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63" name="Freeform 331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64" name="Freeform 332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165" name="Freeform 333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166" name="Line 334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67" name="Line 335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68" name="Line 336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69" name="Line 337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0" name="Line 338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1" name="Line 339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2" name="Line 340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3" name="Line 341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4" name="Line 342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5" name="Line 343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6" name="Line 344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7" name="Line 345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8" name="Line 346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79" name="Line 347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180" name="Group 348"/>
            <p:cNvGrpSpPr>
              <a:grpSpLocks/>
            </p:cNvGrpSpPr>
            <p:nvPr/>
          </p:nvGrpSpPr>
          <p:grpSpPr bwMode="auto">
            <a:xfrm>
              <a:off x="48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181" name="Group 349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182" name="Group 350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183" name="AutoShape 351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4" name="AutoShape 352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5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6" name="AutoShape 35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7" name="AutoShape 35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8" name="AutoShape 356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89" name="AutoShape 357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0" name="AutoShape 35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1" name="AutoShape 359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2" name="Freeform 360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3" name="Freeform 361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4" name="Freeform 362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195" name="Freeform 363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196" name="Freeform 364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197" name="Line 365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98" name="Line 366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199" name="Line 367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0" name="Line 368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1" name="Line 369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2" name="Line 370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3" name="Line 371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4" name="Line 372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5" name="Line 373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6" name="Line 374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7" name="Line 375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8" name="Line 376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09" name="Line 377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10" name="Line 378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1211" name="Text Box 379"/>
          <p:cNvSpPr txBox="1">
            <a:spLocks noChangeArrowheads="1"/>
          </p:cNvSpPr>
          <p:nvPr/>
        </p:nvSpPr>
        <p:spPr bwMode="auto">
          <a:xfrm>
            <a:off x="5181600" y="5486400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b="1" dirty="0">
                <a:latin typeface="Arial" panose="020B0604020202020204" pitchFamily="34" charset="0"/>
              </a:rPr>
              <a:t>16-20 cm + 35-40 cm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grpSp>
        <p:nvGrpSpPr>
          <p:cNvPr id="121212" name="Group 380"/>
          <p:cNvGrpSpPr>
            <a:grpSpLocks/>
          </p:cNvGrpSpPr>
          <p:nvPr/>
        </p:nvGrpSpPr>
        <p:grpSpPr bwMode="auto">
          <a:xfrm>
            <a:off x="7086600" y="4114800"/>
            <a:ext cx="2035175" cy="1524000"/>
            <a:chOff x="0" y="3456"/>
            <a:chExt cx="1156" cy="498"/>
          </a:xfrm>
          <a:solidFill>
            <a:srgbClr val="C00000"/>
          </a:solidFill>
        </p:grpSpPr>
        <p:grpSp>
          <p:nvGrpSpPr>
            <p:cNvPr id="121213" name="Group 381"/>
            <p:cNvGrpSpPr>
              <a:grpSpLocks/>
            </p:cNvGrpSpPr>
            <p:nvPr/>
          </p:nvGrpSpPr>
          <p:grpSpPr bwMode="auto">
            <a:xfrm>
              <a:off x="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214" name="Group 382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215" name="Group 383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216" name="AutoShape 38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17" name="AutoShape 38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18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19" name="AutoShape 387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0" name="AutoShape 38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1" name="AutoShape 38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2" name="AutoShape 390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3" name="AutoShape 39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4" name="AutoShape 392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5" name="Freeform 393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6" name="Freeform 394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7" name="Freeform 395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28" name="Freeform 396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229" name="Freeform 397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12700" cmpd="sng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230" name="Line 398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1" name="Line 399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2" name="Line 400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3" name="Line 401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4" name="Line 402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5" name="Line 403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6" name="Line 404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7" name="Line 405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8" name="Line 406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39" name="Line 407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40" name="Line 408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41" name="Line 409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42" name="Line 410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43" name="Line 411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244" name="Group 412"/>
            <p:cNvGrpSpPr>
              <a:grpSpLocks/>
            </p:cNvGrpSpPr>
            <p:nvPr/>
          </p:nvGrpSpPr>
          <p:grpSpPr bwMode="auto">
            <a:xfrm>
              <a:off x="72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245" name="Group 413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246" name="Group 414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247" name="AutoShape 415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48" name="AutoShape 416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49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0" name="AutoShape 41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1" name="AutoShape 4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2" name="AutoShape 42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3" name="AutoShape 421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4" name="AutoShape 42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5" name="AutoShape 423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6" name="Freeform 424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7" name="Freeform 425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8" name="Freeform 426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59" name="Freeform 427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260" name="Freeform 428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12700" cmpd="sng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261" name="Line 429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2" name="Line 430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3" name="Line 431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4" name="Line 432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5" name="Line 433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6" name="Line 434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7" name="Line 435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8" name="Line 436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69" name="Line 437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70" name="Line 438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71" name="Line 439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72" name="Line 440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73" name="Line 441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74" name="Line 442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275" name="Group 443"/>
            <p:cNvGrpSpPr>
              <a:grpSpLocks/>
            </p:cNvGrpSpPr>
            <p:nvPr/>
          </p:nvGrpSpPr>
          <p:grpSpPr bwMode="auto">
            <a:xfrm>
              <a:off x="24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276" name="Group 444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277" name="Group 445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278" name="AutoShape 446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79" name="AutoShape 447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0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1" name="AutoShape 449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2" name="AutoShape 45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3" name="AutoShape 45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4" name="AutoShape 452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5" name="AutoShape 45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6" name="AutoShape 45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7" name="Freeform 455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8" name="Freeform 456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89" name="Freeform 457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290" name="Freeform 458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291" name="Freeform 459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12700" cmpd="sng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292" name="Line 460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3" name="Line 461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4" name="Line 462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5" name="Line 463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6" name="Line 464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7" name="Line 465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8" name="Line 466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299" name="Line 467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0" name="Line 468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1" name="Line 469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2" name="Line 470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3" name="Line 471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4" name="Line 472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05" name="Line 473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1306" name="Group 474"/>
            <p:cNvGrpSpPr>
              <a:grpSpLocks/>
            </p:cNvGrpSpPr>
            <p:nvPr/>
          </p:nvGrpSpPr>
          <p:grpSpPr bwMode="auto">
            <a:xfrm>
              <a:off x="480" y="3456"/>
              <a:ext cx="436" cy="498"/>
              <a:chOff x="144" y="3456"/>
              <a:chExt cx="436" cy="498"/>
            </a:xfrm>
            <a:grpFill/>
          </p:grpSpPr>
          <p:grpSp>
            <p:nvGrpSpPr>
              <p:cNvPr id="121307" name="Group 475"/>
              <p:cNvGrpSpPr>
                <a:grpSpLocks/>
              </p:cNvGrpSpPr>
              <p:nvPr/>
            </p:nvGrpSpPr>
            <p:grpSpPr bwMode="auto">
              <a:xfrm>
                <a:off x="175" y="3456"/>
                <a:ext cx="405" cy="405"/>
                <a:chOff x="3072" y="3216"/>
                <a:chExt cx="720" cy="720"/>
              </a:xfrm>
              <a:grpFill/>
            </p:grpSpPr>
            <p:grpSp>
              <p:nvGrpSpPr>
                <p:cNvPr id="121308" name="Group 476"/>
                <p:cNvGrpSpPr>
                  <a:grpSpLocks/>
                </p:cNvGrpSpPr>
                <p:nvPr/>
              </p:nvGrpSpPr>
              <p:grpSpPr bwMode="auto">
                <a:xfrm>
                  <a:off x="3072" y="3216"/>
                  <a:ext cx="672" cy="720"/>
                  <a:chOff x="3072" y="3216"/>
                  <a:chExt cx="720" cy="820"/>
                </a:xfrm>
                <a:grpFill/>
              </p:grpSpPr>
              <p:sp>
                <p:nvSpPr>
                  <p:cNvPr id="121309" name="AutoShape 477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456"/>
                    <a:ext cx="144" cy="19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0" name="AutoShape 47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504"/>
                    <a:ext cx="144" cy="192"/>
                  </a:xfrm>
                  <a:prstGeom prst="octagon">
                    <a:avLst>
                      <a:gd name="adj" fmla="val 29287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1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3552"/>
                    <a:ext cx="144" cy="192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2" name="AutoShape 48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3216"/>
                    <a:ext cx="192" cy="144"/>
                  </a:xfrm>
                  <a:prstGeom prst="parallelogram">
                    <a:avLst>
                      <a:gd name="adj" fmla="val 33333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3" name="AutoShape 48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52" y="360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4" name="AutoShape 48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3648"/>
                    <a:ext cx="240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5" name="AutoShape 483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3360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6" name="AutoShape 48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12" y="3264"/>
                    <a:ext cx="192" cy="144"/>
                  </a:xfrm>
                  <a:prstGeom prst="parallelogram">
                    <a:avLst>
                      <a:gd name="adj" fmla="val 73611"/>
                    </a:avLst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7" name="AutoShape 485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3696"/>
                    <a:ext cx="192" cy="144"/>
                  </a:xfrm>
                  <a:prstGeom prst="pentagon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</a:schemeClr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8" name="Freeform 486"/>
                  <p:cNvSpPr>
                    <a:spLocks/>
                  </p:cNvSpPr>
                  <p:nvPr/>
                </p:nvSpPr>
                <p:spPr bwMode="auto">
                  <a:xfrm>
                    <a:off x="3312" y="3792"/>
                    <a:ext cx="215" cy="244"/>
                  </a:xfrm>
                  <a:custGeom>
                    <a:avLst/>
                    <a:gdLst>
                      <a:gd name="T0" fmla="*/ 43 w 215"/>
                      <a:gd name="T1" fmla="*/ 58 h 244"/>
                      <a:gd name="T2" fmla="*/ 200 w 215"/>
                      <a:gd name="T3" fmla="*/ 244 h 244"/>
                      <a:gd name="T4" fmla="*/ 185 w 215"/>
                      <a:gd name="T5" fmla="*/ 72 h 244"/>
                      <a:gd name="T6" fmla="*/ 143 w 215"/>
                      <a:gd name="T7" fmla="*/ 44 h 244"/>
                      <a:gd name="T8" fmla="*/ 114 w 215"/>
                      <a:gd name="T9" fmla="*/ 1 h 244"/>
                      <a:gd name="T10" fmla="*/ 43 w 215"/>
                      <a:gd name="T11" fmla="*/ 5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" h="244">
                        <a:moveTo>
                          <a:pt x="43" y="58"/>
                        </a:moveTo>
                        <a:cubicBezTo>
                          <a:pt x="90" y="165"/>
                          <a:pt x="94" y="209"/>
                          <a:pt x="200" y="244"/>
                        </a:cubicBezTo>
                        <a:cubicBezTo>
                          <a:pt x="215" y="198"/>
                          <a:pt x="213" y="114"/>
                          <a:pt x="185" y="72"/>
                        </a:cubicBezTo>
                        <a:cubicBezTo>
                          <a:pt x="176" y="58"/>
                          <a:pt x="157" y="53"/>
                          <a:pt x="143" y="44"/>
                        </a:cubicBezTo>
                        <a:cubicBezTo>
                          <a:pt x="133" y="30"/>
                          <a:pt x="130" y="7"/>
                          <a:pt x="114" y="1"/>
                        </a:cubicBezTo>
                        <a:cubicBezTo>
                          <a:pt x="111" y="0"/>
                          <a:pt x="0" y="18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19" name="Freeform 487"/>
                  <p:cNvSpPr>
                    <a:spLocks/>
                  </p:cNvSpPr>
                  <p:nvPr/>
                </p:nvSpPr>
                <p:spPr bwMode="auto">
                  <a:xfrm>
                    <a:off x="3216" y="3312"/>
                    <a:ext cx="141" cy="280"/>
                  </a:xfrm>
                  <a:custGeom>
                    <a:avLst/>
                    <a:gdLst>
                      <a:gd name="T0" fmla="*/ 128 w 303"/>
                      <a:gd name="T1" fmla="*/ 32 h 375"/>
                      <a:gd name="T2" fmla="*/ 99 w 303"/>
                      <a:gd name="T3" fmla="*/ 75 h 375"/>
                      <a:gd name="T4" fmla="*/ 85 w 303"/>
                      <a:gd name="T5" fmla="*/ 161 h 375"/>
                      <a:gd name="T6" fmla="*/ 28 w 303"/>
                      <a:gd name="T7" fmla="*/ 204 h 375"/>
                      <a:gd name="T8" fmla="*/ 57 w 303"/>
                      <a:gd name="T9" fmla="*/ 275 h 375"/>
                      <a:gd name="T10" fmla="*/ 71 w 303"/>
                      <a:gd name="T11" fmla="*/ 332 h 375"/>
                      <a:gd name="T12" fmla="*/ 114 w 303"/>
                      <a:gd name="T13" fmla="*/ 375 h 375"/>
                      <a:gd name="T14" fmla="*/ 157 w 303"/>
                      <a:gd name="T15" fmla="*/ 346 h 375"/>
                      <a:gd name="T16" fmla="*/ 214 w 303"/>
                      <a:gd name="T17" fmla="*/ 332 h 375"/>
                      <a:gd name="T18" fmla="*/ 242 w 303"/>
                      <a:gd name="T19" fmla="*/ 289 h 375"/>
                      <a:gd name="T20" fmla="*/ 299 w 303"/>
                      <a:gd name="T21" fmla="*/ 75 h 375"/>
                      <a:gd name="T22" fmla="*/ 285 w 303"/>
                      <a:gd name="T23" fmla="*/ 18 h 375"/>
                      <a:gd name="T24" fmla="*/ 128 w 303"/>
                      <a:gd name="T25" fmla="*/ 32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3" h="375">
                        <a:moveTo>
                          <a:pt x="128" y="32"/>
                        </a:moveTo>
                        <a:cubicBezTo>
                          <a:pt x="118" y="46"/>
                          <a:pt x="104" y="59"/>
                          <a:pt x="99" y="75"/>
                        </a:cubicBezTo>
                        <a:cubicBezTo>
                          <a:pt x="90" y="103"/>
                          <a:pt x="99" y="136"/>
                          <a:pt x="85" y="161"/>
                        </a:cubicBezTo>
                        <a:cubicBezTo>
                          <a:pt x="74" y="182"/>
                          <a:pt x="47" y="190"/>
                          <a:pt x="28" y="204"/>
                        </a:cubicBezTo>
                        <a:cubicBezTo>
                          <a:pt x="0" y="289"/>
                          <a:pt x="12" y="207"/>
                          <a:pt x="57" y="275"/>
                        </a:cubicBezTo>
                        <a:cubicBezTo>
                          <a:pt x="68" y="291"/>
                          <a:pt x="61" y="315"/>
                          <a:pt x="71" y="332"/>
                        </a:cubicBezTo>
                        <a:cubicBezTo>
                          <a:pt x="81" y="350"/>
                          <a:pt x="100" y="361"/>
                          <a:pt x="114" y="375"/>
                        </a:cubicBezTo>
                        <a:cubicBezTo>
                          <a:pt x="128" y="365"/>
                          <a:pt x="141" y="353"/>
                          <a:pt x="157" y="346"/>
                        </a:cubicBezTo>
                        <a:cubicBezTo>
                          <a:pt x="175" y="338"/>
                          <a:pt x="198" y="343"/>
                          <a:pt x="214" y="332"/>
                        </a:cubicBezTo>
                        <a:cubicBezTo>
                          <a:pt x="228" y="322"/>
                          <a:pt x="233" y="303"/>
                          <a:pt x="242" y="289"/>
                        </a:cubicBezTo>
                        <a:cubicBezTo>
                          <a:pt x="226" y="140"/>
                          <a:pt x="209" y="167"/>
                          <a:pt x="299" y="75"/>
                        </a:cubicBezTo>
                        <a:cubicBezTo>
                          <a:pt x="294" y="56"/>
                          <a:pt x="303" y="25"/>
                          <a:pt x="285" y="18"/>
                        </a:cubicBezTo>
                        <a:cubicBezTo>
                          <a:pt x="238" y="0"/>
                          <a:pt x="163" y="67"/>
                          <a:pt x="128" y="3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20" name="Freeform 488"/>
                  <p:cNvSpPr>
                    <a:spLocks/>
                  </p:cNvSpPr>
                  <p:nvPr/>
                </p:nvSpPr>
                <p:spPr bwMode="auto">
                  <a:xfrm>
                    <a:off x="3312" y="3408"/>
                    <a:ext cx="229" cy="214"/>
                  </a:xfrm>
                  <a:custGeom>
                    <a:avLst/>
                    <a:gdLst>
                      <a:gd name="T0" fmla="*/ 43 w 229"/>
                      <a:gd name="T1" fmla="*/ 86 h 214"/>
                      <a:gd name="T2" fmla="*/ 71 w 229"/>
                      <a:gd name="T3" fmla="*/ 157 h 214"/>
                      <a:gd name="T4" fmla="*/ 157 w 229"/>
                      <a:gd name="T5" fmla="*/ 214 h 214"/>
                      <a:gd name="T6" fmla="*/ 229 w 229"/>
                      <a:gd name="T7" fmla="*/ 143 h 214"/>
                      <a:gd name="T8" fmla="*/ 200 w 229"/>
                      <a:gd name="T9" fmla="*/ 100 h 214"/>
                      <a:gd name="T10" fmla="*/ 171 w 229"/>
                      <a:gd name="T11" fmla="*/ 29 h 214"/>
                      <a:gd name="T12" fmla="*/ 71 w 229"/>
                      <a:gd name="T13" fmla="*/ 0 h 214"/>
                      <a:gd name="T14" fmla="*/ 43 w 229"/>
                      <a:gd name="T15" fmla="*/ 86 h 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9" h="214">
                        <a:moveTo>
                          <a:pt x="43" y="86"/>
                        </a:moveTo>
                        <a:cubicBezTo>
                          <a:pt x="52" y="110"/>
                          <a:pt x="54" y="138"/>
                          <a:pt x="71" y="157"/>
                        </a:cubicBezTo>
                        <a:cubicBezTo>
                          <a:pt x="94" y="183"/>
                          <a:pt x="157" y="214"/>
                          <a:pt x="157" y="214"/>
                        </a:cubicBezTo>
                        <a:cubicBezTo>
                          <a:pt x="176" y="201"/>
                          <a:pt x="229" y="175"/>
                          <a:pt x="229" y="143"/>
                        </a:cubicBezTo>
                        <a:cubicBezTo>
                          <a:pt x="229" y="126"/>
                          <a:pt x="208" y="115"/>
                          <a:pt x="200" y="100"/>
                        </a:cubicBezTo>
                        <a:cubicBezTo>
                          <a:pt x="188" y="77"/>
                          <a:pt x="187" y="49"/>
                          <a:pt x="171" y="29"/>
                        </a:cubicBezTo>
                        <a:cubicBezTo>
                          <a:pt x="164" y="20"/>
                          <a:pt x="72" y="0"/>
                          <a:pt x="71" y="0"/>
                        </a:cubicBezTo>
                        <a:cubicBezTo>
                          <a:pt x="65" y="10"/>
                          <a:pt x="0" y="86"/>
                          <a:pt x="43" y="86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1321" name="Freeform 489"/>
                  <p:cNvSpPr>
                    <a:spLocks/>
                  </p:cNvSpPr>
                  <p:nvPr/>
                </p:nvSpPr>
                <p:spPr bwMode="auto">
                  <a:xfrm>
                    <a:off x="3552" y="3840"/>
                    <a:ext cx="240" cy="144"/>
                  </a:xfrm>
                  <a:custGeom>
                    <a:avLst/>
                    <a:gdLst>
                      <a:gd name="T0" fmla="*/ 2 w 330"/>
                      <a:gd name="T1" fmla="*/ 2 h 145"/>
                      <a:gd name="T2" fmla="*/ 16 w 330"/>
                      <a:gd name="T3" fmla="*/ 117 h 145"/>
                      <a:gd name="T4" fmla="*/ 59 w 330"/>
                      <a:gd name="T5" fmla="*/ 131 h 145"/>
                      <a:gd name="T6" fmla="*/ 145 w 330"/>
                      <a:gd name="T7" fmla="*/ 145 h 145"/>
                      <a:gd name="T8" fmla="*/ 188 w 330"/>
                      <a:gd name="T9" fmla="*/ 16 h 145"/>
                      <a:gd name="T10" fmla="*/ 2 w 330"/>
                      <a:gd name="T11" fmla="*/ 2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0" h="145">
                        <a:moveTo>
                          <a:pt x="2" y="2"/>
                        </a:moveTo>
                        <a:cubicBezTo>
                          <a:pt x="7" y="40"/>
                          <a:pt x="0" y="82"/>
                          <a:pt x="16" y="117"/>
                        </a:cubicBezTo>
                        <a:cubicBezTo>
                          <a:pt x="22" y="131"/>
                          <a:pt x="44" y="128"/>
                          <a:pt x="59" y="131"/>
                        </a:cubicBezTo>
                        <a:cubicBezTo>
                          <a:pt x="87" y="137"/>
                          <a:pt x="116" y="140"/>
                          <a:pt x="145" y="145"/>
                        </a:cubicBezTo>
                        <a:cubicBezTo>
                          <a:pt x="188" y="136"/>
                          <a:pt x="330" y="133"/>
                          <a:pt x="188" y="16"/>
                        </a:cubicBezTo>
                        <a:cubicBezTo>
                          <a:pt x="168" y="0"/>
                          <a:pt x="46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 w="12700" cmpd="sng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21322" name="Freeform 490"/>
                <p:cNvSpPr>
                  <a:spLocks/>
                </p:cNvSpPr>
                <p:nvPr/>
              </p:nvSpPr>
              <p:spPr bwMode="auto">
                <a:xfrm>
                  <a:off x="3600" y="3504"/>
                  <a:ext cx="192" cy="336"/>
                </a:xfrm>
                <a:custGeom>
                  <a:avLst/>
                  <a:gdLst>
                    <a:gd name="T0" fmla="*/ 3 w 459"/>
                    <a:gd name="T1" fmla="*/ 94 h 566"/>
                    <a:gd name="T2" fmla="*/ 331 w 459"/>
                    <a:gd name="T3" fmla="*/ 566 h 566"/>
                    <a:gd name="T4" fmla="*/ 417 w 459"/>
                    <a:gd name="T5" fmla="*/ 551 h 566"/>
                    <a:gd name="T6" fmla="*/ 431 w 459"/>
                    <a:gd name="T7" fmla="*/ 508 h 566"/>
                    <a:gd name="T8" fmla="*/ 445 w 459"/>
                    <a:gd name="T9" fmla="*/ 423 h 566"/>
                    <a:gd name="T10" fmla="*/ 431 w 459"/>
                    <a:gd name="T11" fmla="*/ 237 h 566"/>
                    <a:gd name="T12" fmla="*/ 331 w 459"/>
                    <a:gd name="T13" fmla="*/ 194 h 566"/>
                    <a:gd name="T14" fmla="*/ 131 w 459"/>
                    <a:gd name="T15" fmla="*/ 123 h 566"/>
                    <a:gd name="T16" fmla="*/ 145 w 459"/>
                    <a:gd name="T17" fmla="*/ 80 h 566"/>
                    <a:gd name="T18" fmla="*/ 31 w 459"/>
                    <a:gd name="T19" fmla="*/ 65 h 566"/>
                    <a:gd name="T20" fmla="*/ 3 w 459"/>
                    <a:gd name="T21" fmla="*/ 94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9" h="566">
                      <a:moveTo>
                        <a:pt x="3" y="94"/>
                      </a:moveTo>
                      <a:cubicBezTo>
                        <a:pt x="68" y="294"/>
                        <a:pt x="71" y="521"/>
                        <a:pt x="331" y="566"/>
                      </a:cubicBezTo>
                      <a:cubicBezTo>
                        <a:pt x="360" y="561"/>
                        <a:pt x="392" y="566"/>
                        <a:pt x="417" y="551"/>
                      </a:cubicBezTo>
                      <a:cubicBezTo>
                        <a:pt x="430" y="543"/>
                        <a:pt x="428" y="523"/>
                        <a:pt x="431" y="508"/>
                      </a:cubicBezTo>
                      <a:cubicBezTo>
                        <a:pt x="437" y="480"/>
                        <a:pt x="440" y="451"/>
                        <a:pt x="445" y="423"/>
                      </a:cubicBezTo>
                      <a:cubicBezTo>
                        <a:pt x="440" y="361"/>
                        <a:pt x="459" y="293"/>
                        <a:pt x="431" y="237"/>
                      </a:cubicBezTo>
                      <a:cubicBezTo>
                        <a:pt x="415" y="205"/>
                        <a:pt x="363" y="210"/>
                        <a:pt x="331" y="194"/>
                      </a:cubicBezTo>
                      <a:cubicBezTo>
                        <a:pt x="266" y="162"/>
                        <a:pt x="200" y="146"/>
                        <a:pt x="131" y="123"/>
                      </a:cubicBezTo>
                      <a:cubicBezTo>
                        <a:pt x="136" y="109"/>
                        <a:pt x="145" y="95"/>
                        <a:pt x="145" y="80"/>
                      </a:cubicBezTo>
                      <a:cubicBezTo>
                        <a:pt x="145" y="0"/>
                        <a:pt x="72" y="52"/>
                        <a:pt x="31" y="65"/>
                      </a:cubicBezTo>
                      <a:cubicBezTo>
                        <a:pt x="0" y="112"/>
                        <a:pt x="3" y="125"/>
                        <a:pt x="3" y="94"/>
                      </a:cubicBezTo>
                      <a:close/>
                    </a:path>
                  </a:pathLst>
                </a:custGeom>
                <a:grpFill/>
                <a:ln w="12700" cmpd="sng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21323" name="Line 491"/>
              <p:cNvSpPr>
                <a:spLocks noChangeShapeType="1"/>
              </p:cNvSpPr>
              <p:nvPr/>
            </p:nvSpPr>
            <p:spPr bwMode="auto">
              <a:xfrm>
                <a:off x="175" y="3549"/>
                <a:ext cx="31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4" name="Line 492"/>
              <p:cNvSpPr>
                <a:spLocks noChangeShapeType="1"/>
              </p:cNvSpPr>
              <p:nvPr/>
            </p:nvSpPr>
            <p:spPr bwMode="auto">
              <a:xfrm flipH="1">
                <a:off x="237" y="3674"/>
                <a:ext cx="3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5" name="Line 493"/>
              <p:cNvSpPr>
                <a:spLocks noChangeShapeType="1"/>
              </p:cNvSpPr>
              <p:nvPr/>
            </p:nvSpPr>
            <p:spPr bwMode="auto">
              <a:xfrm flipH="1">
                <a:off x="175" y="3674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6" name="Line 494"/>
              <p:cNvSpPr>
                <a:spLocks noChangeShapeType="1"/>
              </p:cNvSpPr>
              <p:nvPr/>
            </p:nvSpPr>
            <p:spPr bwMode="auto">
              <a:xfrm>
                <a:off x="237" y="3674"/>
                <a:ext cx="63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7" name="Line 495"/>
              <p:cNvSpPr>
                <a:spLocks noChangeShapeType="1"/>
              </p:cNvSpPr>
              <p:nvPr/>
            </p:nvSpPr>
            <p:spPr bwMode="auto">
              <a:xfrm>
                <a:off x="300" y="3767"/>
                <a:ext cx="0" cy="6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8" name="Line 496"/>
              <p:cNvSpPr>
                <a:spLocks noChangeShapeType="1"/>
              </p:cNvSpPr>
              <p:nvPr/>
            </p:nvSpPr>
            <p:spPr bwMode="auto">
              <a:xfrm>
                <a:off x="331" y="376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29" name="Line 497"/>
              <p:cNvSpPr>
                <a:spLocks noChangeShapeType="1"/>
              </p:cNvSpPr>
              <p:nvPr/>
            </p:nvSpPr>
            <p:spPr bwMode="auto">
              <a:xfrm>
                <a:off x="237" y="3767"/>
                <a:ext cx="63" cy="9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0" name="Line 498"/>
              <p:cNvSpPr>
                <a:spLocks noChangeShapeType="1"/>
              </p:cNvSpPr>
              <p:nvPr/>
            </p:nvSpPr>
            <p:spPr bwMode="auto">
              <a:xfrm>
                <a:off x="206" y="3705"/>
                <a:ext cx="63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1" name="Line 499"/>
              <p:cNvSpPr>
                <a:spLocks noChangeShapeType="1"/>
              </p:cNvSpPr>
              <p:nvPr/>
            </p:nvSpPr>
            <p:spPr bwMode="auto">
              <a:xfrm>
                <a:off x="175" y="3612"/>
                <a:ext cx="31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2" name="Line 500"/>
              <p:cNvSpPr>
                <a:spLocks noChangeShapeType="1"/>
              </p:cNvSpPr>
              <p:nvPr/>
            </p:nvSpPr>
            <p:spPr bwMode="auto">
              <a:xfrm>
                <a:off x="331" y="3861"/>
                <a:ext cx="62" cy="9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3" name="Line 501"/>
              <p:cNvSpPr>
                <a:spLocks noChangeShapeType="1"/>
              </p:cNvSpPr>
              <p:nvPr/>
            </p:nvSpPr>
            <p:spPr bwMode="auto">
              <a:xfrm>
                <a:off x="206" y="3643"/>
                <a:ext cx="31" cy="62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4" name="Line 502"/>
              <p:cNvSpPr>
                <a:spLocks noChangeShapeType="1"/>
              </p:cNvSpPr>
              <p:nvPr/>
            </p:nvSpPr>
            <p:spPr bwMode="auto">
              <a:xfrm>
                <a:off x="175" y="3487"/>
                <a:ext cx="0" cy="15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5" name="Line 503"/>
              <p:cNvSpPr>
                <a:spLocks noChangeShapeType="1"/>
              </p:cNvSpPr>
              <p:nvPr/>
            </p:nvSpPr>
            <p:spPr bwMode="auto">
              <a:xfrm>
                <a:off x="269" y="3736"/>
                <a:ext cx="62" cy="12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336" name="Line 504"/>
              <p:cNvSpPr>
                <a:spLocks noChangeShapeType="1"/>
              </p:cNvSpPr>
              <p:nvPr/>
            </p:nvSpPr>
            <p:spPr bwMode="auto">
              <a:xfrm>
                <a:off x="144" y="3643"/>
                <a:ext cx="62" cy="3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1337" name="Text Box 505"/>
          <p:cNvSpPr txBox="1">
            <a:spLocks noChangeArrowheads="1"/>
          </p:cNvSpPr>
          <p:nvPr/>
        </p:nvSpPr>
        <p:spPr bwMode="auto">
          <a:xfrm>
            <a:off x="7239000" y="548640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u-HU" b="1" dirty="0">
                <a:latin typeface="Arial" panose="020B0604020202020204" pitchFamily="34" charset="0"/>
              </a:rPr>
              <a:t>2</a:t>
            </a:r>
            <a:r>
              <a:rPr lang="hu-HU" altLang="hu-HU" b="1" dirty="0">
                <a:latin typeface="Arial" panose="020B0604020202020204" pitchFamily="34" charset="0"/>
              </a:rPr>
              <a:t>2-25 cm + 35-40 cm</a:t>
            </a:r>
            <a:endParaRPr lang="en-US" altLang="hu-HU" b="1" dirty="0">
              <a:latin typeface="Arial" panose="020B0604020202020204" pitchFamily="34" charset="0"/>
            </a:endParaRPr>
          </a:p>
        </p:txBody>
      </p:sp>
      <p:sp>
        <p:nvSpPr>
          <p:cNvPr id="121338" name="Text Box 506"/>
          <p:cNvSpPr txBox="1">
            <a:spLocks noChangeArrowheads="1"/>
          </p:cNvSpPr>
          <p:nvPr/>
        </p:nvSpPr>
        <p:spPr bwMode="auto">
          <a:xfrm>
            <a:off x="2209800" y="22860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hu-HU" sz="2800" b="1" dirty="0">
                <a:latin typeface="Arial" panose="020B0604020202020204" pitchFamily="34" charset="0"/>
              </a:rPr>
              <a:t>48</a:t>
            </a:r>
          </a:p>
        </p:txBody>
      </p:sp>
      <p:sp>
        <p:nvSpPr>
          <p:cNvPr id="121339" name="Text Box 507"/>
          <p:cNvSpPr txBox="1">
            <a:spLocks noChangeArrowheads="1"/>
          </p:cNvSpPr>
          <p:nvPr/>
        </p:nvSpPr>
        <p:spPr bwMode="auto">
          <a:xfrm>
            <a:off x="457200" y="29718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sz="2800" b="1" dirty="0">
                <a:latin typeface="Arial" panose="020B0604020202020204" pitchFamily="34" charset="0"/>
              </a:rPr>
              <a:t>29</a:t>
            </a:r>
            <a:endParaRPr lang="en-US" altLang="hu-HU" sz="2800" b="1" dirty="0">
              <a:latin typeface="Arial" panose="020B0604020202020204" pitchFamily="34" charset="0"/>
            </a:endParaRPr>
          </a:p>
        </p:txBody>
      </p:sp>
      <p:sp>
        <p:nvSpPr>
          <p:cNvPr id="121340" name="Text Box 508"/>
          <p:cNvSpPr txBox="1">
            <a:spLocks noChangeArrowheads="1"/>
          </p:cNvSpPr>
          <p:nvPr/>
        </p:nvSpPr>
        <p:spPr bwMode="auto">
          <a:xfrm>
            <a:off x="3810000" y="19812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sz="2800" b="1" dirty="0">
                <a:latin typeface="Arial" panose="020B0604020202020204" pitchFamily="34" charset="0"/>
              </a:rPr>
              <a:t>57</a:t>
            </a:r>
            <a:endParaRPr lang="en-US" altLang="hu-HU" sz="2800" b="1" dirty="0">
              <a:latin typeface="Arial" panose="020B0604020202020204" pitchFamily="34" charset="0"/>
            </a:endParaRPr>
          </a:p>
        </p:txBody>
      </p:sp>
      <p:sp>
        <p:nvSpPr>
          <p:cNvPr id="121341" name="Text Box 509"/>
          <p:cNvSpPr txBox="1">
            <a:spLocks noChangeArrowheads="1"/>
          </p:cNvSpPr>
          <p:nvPr/>
        </p:nvSpPr>
        <p:spPr bwMode="auto">
          <a:xfrm>
            <a:off x="5791200" y="15240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sz="2800" b="1" dirty="0">
                <a:latin typeface="Arial" panose="020B0604020202020204" pitchFamily="34" charset="0"/>
              </a:rPr>
              <a:t>66</a:t>
            </a:r>
            <a:endParaRPr lang="en-US" altLang="hu-HU" sz="2800" b="1" dirty="0">
              <a:latin typeface="Arial" panose="020B0604020202020204" pitchFamily="34" charset="0"/>
            </a:endParaRPr>
          </a:p>
        </p:txBody>
      </p:sp>
      <p:sp>
        <p:nvSpPr>
          <p:cNvPr id="121342" name="Text Box 510"/>
          <p:cNvSpPr txBox="1">
            <a:spLocks noChangeArrowheads="1"/>
          </p:cNvSpPr>
          <p:nvPr/>
        </p:nvSpPr>
        <p:spPr bwMode="auto">
          <a:xfrm>
            <a:off x="7772400" y="16764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altLang="hu-HU" sz="2800" b="1" dirty="0">
                <a:latin typeface="Arial" panose="020B0604020202020204" pitchFamily="34" charset="0"/>
              </a:rPr>
              <a:t>63</a:t>
            </a:r>
            <a:endParaRPr lang="en-US" altLang="hu-HU" sz="2800" b="1" dirty="0">
              <a:latin typeface="Arial" panose="020B0604020202020204" pitchFamily="34" charset="0"/>
            </a:endParaRPr>
          </a:p>
        </p:txBody>
      </p:sp>
      <p:pic>
        <p:nvPicPr>
          <p:cNvPr id="121343" name="Picture 511" descr="H:\REICOSKY\PLUME\st1_0.GIF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514600"/>
            <a:ext cx="1235075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4" name="Picture 512" descr="H:\REICOSKY\PLUME\st1_0.GIF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133600"/>
            <a:ext cx="155575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45" name="Picture 513" descr="H:\REICOSKY\PLUME\st1_0.GIF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1493838" cy="18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121346" name="Picture 514" descr="H:\REICOSKY\PLUME\st1_0.GIF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985838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348" name="Line 516"/>
          <p:cNvSpPr>
            <a:spLocks noChangeShapeType="1"/>
          </p:cNvSpPr>
          <p:nvPr/>
        </p:nvSpPr>
        <p:spPr bwMode="auto">
          <a:xfrm>
            <a:off x="152400" y="4114800"/>
            <a:ext cx="1295400" cy="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21349" name="Picture 517" descr="H:\REICOSKY\PLUME\st1_0.GIF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625475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350" name="Text Box 518"/>
          <p:cNvSpPr txBox="1">
            <a:spLocks noChangeArrowheads="1"/>
          </p:cNvSpPr>
          <p:nvPr/>
        </p:nvSpPr>
        <p:spPr bwMode="auto">
          <a:xfrm>
            <a:off x="4267200" y="1219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FFFF00"/>
                </a:solidFill>
              </a:rPr>
              <a:t>g.m</a:t>
            </a:r>
            <a:r>
              <a:rPr lang="hu-HU" altLang="hu-HU" baseline="30000">
                <a:solidFill>
                  <a:srgbClr val="FFFF00"/>
                </a:solidFill>
              </a:rPr>
              <a:t>-3</a:t>
            </a:r>
          </a:p>
        </p:txBody>
      </p:sp>
      <p:sp>
        <p:nvSpPr>
          <p:cNvPr id="121351" name="Text Box 519"/>
          <p:cNvSpPr txBox="1">
            <a:spLocks noChangeArrowheads="1"/>
          </p:cNvSpPr>
          <p:nvPr/>
        </p:nvSpPr>
        <p:spPr bwMode="auto">
          <a:xfrm>
            <a:off x="228600" y="4114800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b="1" dirty="0"/>
              <a:t>Bolygatatlan talajfelszín</a:t>
            </a:r>
          </a:p>
        </p:txBody>
      </p:sp>
      <p:sp>
        <p:nvSpPr>
          <p:cNvPr id="520" name="Cím 1"/>
          <p:cNvSpPr txBox="1">
            <a:spLocks/>
          </p:cNvSpPr>
          <p:nvPr/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/>
              <a:t>A talajművelés mélysége és a szén-dioxid emisszió mennyisége (kumulált értékek)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529175397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Alapművelés ekével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" y="1471909"/>
            <a:ext cx="5126466" cy="3404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6" y="3611328"/>
            <a:ext cx="5456948" cy="3246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Talajkímélő művelés tárcsával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390463"/>
            <a:ext cx="3087688" cy="205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124200"/>
            <a:ext cx="5449046" cy="3619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3581400" y="1390463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 smtClean="0"/>
              <a:t>Új fejlesztések síklapú tárcsák</a:t>
            </a:r>
          </a:p>
          <a:p>
            <a:pPr marL="342900" indent="-342900">
              <a:buAutoNum type="arabicPeriod"/>
            </a:pPr>
            <a:r>
              <a:rPr lang="hu-HU" dirty="0" smtClean="0"/>
              <a:t>Több eszköz kombinációi</a:t>
            </a:r>
          </a:p>
          <a:p>
            <a:pPr marL="342900" indent="-342900">
              <a:buAutoNum type="arabicPeriod"/>
            </a:pPr>
            <a:r>
              <a:rPr lang="hu-HU" dirty="0" err="1" smtClean="0"/>
              <a:t>Lezáróelemek</a:t>
            </a:r>
            <a:endParaRPr lang="hu-HU" dirty="0" smtClean="0"/>
          </a:p>
          <a:p>
            <a:pPr marL="342900" indent="-342900">
              <a:buAutoNum type="arabicPeriod"/>
            </a:pPr>
            <a:r>
              <a:rPr lang="hu-HU" dirty="0" smtClean="0"/>
              <a:t>3-12 m munkaszélesség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12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Talajkímélő művelés tárcsával</a:t>
            </a:r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01631"/>
            <a:ext cx="4419600" cy="3256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" y="1295400"/>
            <a:ext cx="5334000" cy="354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5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Kultivátor kombinációk</a:t>
            </a:r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587"/>
            <a:ext cx="5536357" cy="367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57" y="1391587"/>
            <a:ext cx="3607643" cy="5432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8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Megbeszélendők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8358" indent="-514350">
              <a:buAutoNum type="arabicPeriod"/>
            </a:pPr>
            <a:r>
              <a:rPr lang="hu-HU" sz="3200" dirty="0" smtClean="0"/>
              <a:t>Tendenciák a talajművelésben</a:t>
            </a:r>
          </a:p>
          <a:p>
            <a:pPr marL="578358" indent="-514350">
              <a:buAutoNum type="arabicPeriod"/>
            </a:pPr>
            <a:r>
              <a:rPr lang="hu-HU" sz="3200" dirty="0" smtClean="0"/>
              <a:t>Okszerű talajművelés feltételei (víztakarékos, mulcshagyó, </a:t>
            </a:r>
            <a:r>
              <a:rPr lang="hu-HU" sz="3200" dirty="0" err="1" smtClean="0"/>
              <a:t>kultúrállapotot</a:t>
            </a:r>
            <a:r>
              <a:rPr lang="hu-HU" sz="3200" dirty="0" smtClean="0"/>
              <a:t> fenntartó)</a:t>
            </a:r>
          </a:p>
          <a:p>
            <a:pPr marL="578358" indent="-514350">
              <a:buAutoNum type="arabicPeriod"/>
            </a:pPr>
            <a:r>
              <a:rPr lang="hu-HU" sz="3200" dirty="0" smtClean="0"/>
              <a:t>Modern talajművelő eszközök a </a:t>
            </a:r>
            <a:r>
              <a:rPr lang="hu-HU" sz="3200" dirty="0" smtClean="0"/>
              <a:t>gyakorlatban</a:t>
            </a:r>
            <a:endParaRPr lang="hu-HU" sz="3200" dirty="0" smtClean="0"/>
          </a:p>
        </p:txBody>
      </p:sp>
    </p:spTree>
    <p:extLst>
      <p:ext uri="{BB962C8B-B14F-4D97-AF65-F5344CB8AC3E}">
        <p14:creationId xmlns:p14="http://schemas.microsoft.com/office/powerpoint/2010/main" val="37692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400050"/>
            <a:ext cx="8229600" cy="1399032"/>
          </a:xfrm>
        </p:spPr>
        <p:txBody>
          <a:bodyPr/>
          <a:lstStyle/>
          <a:p>
            <a:r>
              <a:rPr lang="hu-HU" dirty="0" smtClean="0"/>
              <a:t>Talajgyógyítás mélylazítóval</a:t>
            </a:r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431"/>
            <a:ext cx="2592214" cy="390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097"/>
            <a:ext cx="3962400" cy="2631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26" y="3581400"/>
            <a:ext cx="4934173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2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" y="615438"/>
            <a:ext cx="8839200" cy="1399032"/>
          </a:xfrm>
        </p:spPr>
        <p:txBody>
          <a:bodyPr>
            <a:normAutofit/>
          </a:bodyPr>
          <a:lstStyle/>
          <a:p>
            <a:r>
              <a:rPr lang="hu-HU" sz="3400" dirty="0" err="1" smtClean="0"/>
              <a:t>Magágykészítés</a:t>
            </a:r>
            <a:r>
              <a:rPr lang="hu-HU" sz="3400" dirty="0" smtClean="0"/>
              <a:t> és vetés egy menetben</a:t>
            </a:r>
            <a:endParaRPr lang="hu-HU" sz="3400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-333667"/>
            <a:ext cx="8229600" cy="1219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2000" dirty="0" smtClean="0">
                <a:solidFill>
                  <a:schemeClr val="tx1"/>
                </a:solidFill>
              </a:rPr>
              <a:t>Modern talajművelő eszközök a gyakorlatban</a:t>
            </a:r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" y="1368552"/>
            <a:ext cx="4876800" cy="323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16" y="3429000"/>
            <a:ext cx="5389984" cy="3436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8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70"/>
            <a:ext cx="9180226" cy="688517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19911" y="2286000"/>
            <a:ext cx="7576630" cy="765184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/>
            <a:r>
              <a:rPr lang="hu-HU" dirty="0"/>
              <a:t>Köszönöm a figyelmet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38399" y="5791200"/>
            <a:ext cx="5232367" cy="4572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hu-HU" sz="2400" dirty="0" err="1">
                <a:solidFill>
                  <a:schemeClr val="tx1"/>
                </a:solidFill>
              </a:rPr>
              <a:t>g</a:t>
            </a:r>
            <a:r>
              <a:rPr lang="hu-HU" sz="2400" dirty="0" err="1" smtClean="0">
                <a:solidFill>
                  <a:schemeClr val="tx1"/>
                </a:solidFill>
              </a:rPr>
              <a:t>yuricza.csaba</a:t>
            </a:r>
            <a:r>
              <a:rPr lang="hu-HU" sz="2400" dirty="0" smtClean="0">
                <a:solidFill>
                  <a:schemeClr val="tx1"/>
                </a:solidFill>
              </a:rPr>
              <a:t>@</a:t>
            </a:r>
            <a:r>
              <a:rPr lang="hu-HU" sz="2400" dirty="0" err="1" smtClean="0">
                <a:solidFill>
                  <a:schemeClr val="tx1"/>
                </a:solidFill>
              </a:rPr>
              <a:t>mkk.szie.hu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" y="267494"/>
            <a:ext cx="8763000" cy="1399032"/>
          </a:xfrm>
        </p:spPr>
        <p:txBody>
          <a:bodyPr>
            <a:normAutofit/>
          </a:bodyPr>
          <a:lstStyle/>
          <a:p>
            <a:r>
              <a:rPr lang="hu-HU" b="1" dirty="0" smtClean="0"/>
              <a:t>Talajművelés tendenciái Magyarországon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b="1" dirty="0"/>
              <a:t>Jó termőhelyi adottságok, szélsőséges időjárási jelenségek</a:t>
            </a:r>
          </a:p>
          <a:p>
            <a:r>
              <a:rPr lang="hu-HU" sz="2400" b="1" dirty="0" smtClean="0"/>
              <a:t>Javuló technológiai színvonal</a:t>
            </a:r>
          </a:p>
          <a:p>
            <a:r>
              <a:rPr lang="hu-HU" sz="2400" b="1" dirty="0" smtClean="0"/>
              <a:t>Szaktudás jelentőségének felismerése</a:t>
            </a:r>
          </a:p>
          <a:p>
            <a:r>
              <a:rPr lang="hu-HU" sz="2400" b="1" dirty="0" smtClean="0"/>
              <a:t>Legújabb kutatási eredmények gyakorlati alkalmazása</a:t>
            </a:r>
          </a:p>
          <a:p>
            <a:r>
              <a:rPr lang="hu-HU" sz="2400" b="1" dirty="0" smtClean="0"/>
              <a:t>Gazdaság méretétől függő eredményesség</a:t>
            </a:r>
          </a:p>
          <a:p>
            <a:endParaRPr lang="hu-HU" sz="2400" b="1" dirty="0" smtClean="0"/>
          </a:p>
          <a:p>
            <a:endParaRPr lang="hu-HU" sz="2400" b="1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szárazság/aszály elleni technológiai megoldások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720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Öntözés???</a:t>
            </a:r>
          </a:p>
          <a:p>
            <a:r>
              <a:rPr lang="hu-HU" sz="2800" dirty="0" smtClean="0"/>
              <a:t>Elővetemény???</a:t>
            </a:r>
          </a:p>
          <a:p>
            <a:r>
              <a:rPr lang="hu-HU" sz="2800" dirty="0" smtClean="0"/>
              <a:t>Fajta???</a:t>
            </a:r>
          </a:p>
          <a:p>
            <a:r>
              <a:rPr lang="hu-HU" sz="2800" dirty="0" smtClean="0"/>
              <a:t>Talajművelés???</a:t>
            </a:r>
          </a:p>
          <a:p>
            <a:r>
              <a:rPr lang="hu-HU" sz="2800" dirty="0" smtClean="0"/>
              <a:t>Tápanyagellátás???   </a:t>
            </a:r>
            <a:endParaRPr lang="hu-HU" sz="2800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5181600" y="1981200"/>
            <a:ext cx="3505200" cy="2199620"/>
            <a:chOff x="5181600" y="1828800"/>
            <a:chExt cx="3505200" cy="2199620"/>
          </a:xfrm>
        </p:grpSpPr>
        <p:sp>
          <p:nvSpPr>
            <p:cNvPr id="5" name="Ötszög 4"/>
            <p:cNvSpPr/>
            <p:nvPr/>
          </p:nvSpPr>
          <p:spPr>
            <a:xfrm>
              <a:off x="5181600" y="2057400"/>
              <a:ext cx="1600200" cy="228600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Ötszög 5"/>
            <p:cNvSpPr/>
            <p:nvPr/>
          </p:nvSpPr>
          <p:spPr>
            <a:xfrm>
              <a:off x="5181600" y="2590800"/>
              <a:ext cx="1600200" cy="228600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Ötszög 6"/>
            <p:cNvSpPr/>
            <p:nvPr/>
          </p:nvSpPr>
          <p:spPr>
            <a:xfrm>
              <a:off x="5181600" y="3124200"/>
              <a:ext cx="1600200" cy="228600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Ötszög 7"/>
            <p:cNvSpPr/>
            <p:nvPr/>
          </p:nvSpPr>
          <p:spPr>
            <a:xfrm>
              <a:off x="5181600" y="3657600"/>
              <a:ext cx="1600200" cy="228600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7010400" y="18288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 smtClean="0"/>
                <a:t>NEM!!!</a:t>
              </a:r>
              <a:endParaRPr lang="hu-HU" sz="2800" b="1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7010400" y="24384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 smtClean="0"/>
                <a:t>IGEN!!!</a:t>
              </a:r>
              <a:endParaRPr lang="hu-HU" sz="2800" b="1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7010400" y="29718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 smtClean="0"/>
                <a:t>IGEN!!!</a:t>
              </a:r>
              <a:endParaRPr lang="hu-HU" sz="2800" b="1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7010400" y="350520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 smtClean="0"/>
                <a:t>IGEN!!!</a:t>
              </a:r>
              <a:endParaRPr lang="hu-HU" sz="2800" b="1" dirty="0"/>
            </a:p>
          </p:txBody>
        </p:sp>
      </p:grpSp>
      <p:sp>
        <p:nvSpPr>
          <p:cNvPr id="14" name="Ötszög 13"/>
          <p:cNvSpPr/>
          <p:nvPr/>
        </p:nvSpPr>
        <p:spPr>
          <a:xfrm>
            <a:off x="5181600" y="4343400"/>
            <a:ext cx="1600200" cy="2286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7010400" y="4191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IGEN!!!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99032"/>
          </a:xfrm>
        </p:spPr>
        <p:txBody>
          <a:bodyPr/>
          <a:lstStyle/>
          <a:p>
            <a:r>
              <a:rPr lang="hu-HU" b="1" dirty="0" smtClean="0"/>
              <a:t>A talajnedvesség forgalom szabályozása</a:t>
            </a:r>
            <a:endParaRPr lang="hu-HU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Veszteséget fokozó tényezők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1600200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A károkat enyhítő tényezők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9400" y="198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u="sng" dirty="0">
                <a:solidFill>
                  <a:schemeClr val="accent1">
                    <a:lumMod val="75000"/>
                  </a:schemeClr>
                </a:solidFill>
              </a:rPr>
              <a:t>Talajállapot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4800" y="2590800"/>
            <a:ext cx="4191000" cy="3962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A lehullott csapadék talajba jutását </a:t>
            </a:r>
            <a:r>
              <a:rPr lang="hu-HU" sz="2000" b="1" i="1" dirty="0">
                <a:cs typeface="Times New Roman" charset="0"/>
              </a:rPr>
              <a:t>akadályozó</a:t>
            </a:r>
            <a:r>
              <a:rPr lang="hu-HU" sz="2000" b="1" dirty="0">
                <a:cs typeface="Times New Roman" charset="0"/>
              </a:rPr>
              <a:t> fizikai állapot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káros</a:t>
            </a:r>
            <a:r>
              <a:rPr lang="hu-HU" sz="2000" b="1" dirty="0">
                <a:cs typeface="Times New Roman" charset="0"/>
              </a:rPr>
              <a:t> tömörség a felszínen és a felső 30 cm rétegben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>
                <a:cs typeface="Times New Roman" charset="0"/>
              </a:rPr>
              <a:t>2) A talaj nedvesség-vesztését növelő talajállapot 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fedetlen</a:t>
            </a:r>
            <a:r>
              <a:rPr lang="hu-HU" sz="2000" b="1" dirty="0">
                <a:cs typeface="Times New Roman" charset="0"/>
              </a:rPr>
              <a:t> felszín (</a:t>
            </a:r>
            <a:r>
              <a:rPr lang="hu-HU" sz="2000" b="1" i="1" dirty="0">
                <a:cs typeface="Times New Roman" charset="0"/>
              </a:rPr>
              <a:t>Pl. hántatlan</a:t>
            </a:r>
            <a:r>
              <a:rPr lang="hu-HU" sz="2000" b="1" dirty="0">
                <a:cs typeface="Times New Roman" charset="0"/>
              </a:rPr>
              <a:t> </a:t>
            </a:r>
            <a:r>
              <a:rPr lang="hu-HU" sz="2000" b="1" i="1" dirty="0">
                <a:cs typeface="Times New Roman" charset="0"/>
              </a:rPr>
              <a:t>tarló</a:t>
            </a:r>
            <a:r>
              <a:rPr lang="hu-HU" sz="2000" b="1" dirty="0">
                <a:cs typeface="Times New Roman" charset="0"/>
              </a:rPr>
              <a:t>)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nagy</a:t>
            </a:r>
            <a:r>
              <a:rPr lang="hu-HU" sz="2000" b="1" dirty="0">
                <a:cs typeface="Times New Roman" charset="0"/>
              </a:rPr>
              <a:t> felület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túlzottan</a:t>
            </a:r>
            <a:r>
              <a:rPr lang="hu-HU" sz="2000" b="1" dirty="0">
                <a:cs typeface="Times New Roman" charset="0"/>
              </a:rPr>
              <a:t> laza, vagy túlságosan tömör állapot a felszínen</a:t>
            </a:r>
            <a:r>
              <a:rPr lang="hu-HU" sz="2000" b="1" dirty="0"/>
              <a:t> 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000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48200" y="2590800"/>
            <a:ext cx="4191000" cy="3962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1) </a:t>
            </a:r>
            <a:r>
              <a:rPr lang="hu-HU" sz="2000" b="1" dirty="0">
                <a:cs typeface="Times New Roman" charset="0"/>
              </a:rPr>
              <a:t>A csapadékvíz talajba jutását </a:t>
            </a:r>
            <a:r>
              <a:rPr lang="hu-HU" sz="2000" b="1" i="1" dirty="0">
                <a:cs typeface="Times New Roman" charset="0"/>
              </a:rPr>
              <a:t>elősegítő</a:t>
            </a:r>
            <a:r>
              <a:rPr lang="hu-HU" sz="2000" b="1" dirty="0">
                <a:cs typeface="Times New Roman" charset="0"/>
              </a:rPr>
              <a:t> talajállapot 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a</a:t>
            </a:r>
            <a:r>
              <a:rPr lang="hu-HU" sz="2000" b="1" dirty="0">
                <a:cs typeface="Times New Roman" charset="0"/>
              </a:rPr>
              <a:t> felső 30 cm réteg kedvező lazultsága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2) </a:t>
            </a:r>
            <a:r>
              <a:rPr lang="hu-HU" sz="2000" b="1" dirty="0">
                <a:cs typeface="Times New Roman" charset="0"/>
              </a:rPr>
              <a:t>A nedvesség-vesztést csökkentő talajállapot 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talajtakarás</a:t>
            </a:r>
            <a:r>
              <a:rPr lang="hu-HU" sz="2000" b="1" dirty="0">
                <a:cs typeface="Times New Roman" charset="0"/>
              </a:rPr>
              <a:t> (</a:t>
            </a:r>
            <a:r>
              <a:rPr lang="hu-HU" sz="2000" b="1" i="1" dirty="0">
                <a:cs typeface="Times New Roman" charset="0"/>
              </a:rPr>
              <a:t>alapművelésig, vetésig</a:t>
            </a:r>
            <a:r>
              <a:rPr lang="hu-HU" sz="2000" b="1" dirty="0">
                <a:cs typeface="Times New Roman" charset="0"/>
              </a:rPr>
              <a:t>)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kis</a:t>
            </a:r>
            <a:r>
              <a:rPr lang="hu-HU" sz="2000" b="1" dirty="0">
                <a:cs typeface="Times New Roman" charset="0"/>
              </a:rPr>
              <a:t> felület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megfelelően</a:t>
            </a:r>
            <a:r>
              <a:rPr lang="hu-HU" sz="2000" b="1" dirty="0">
                <a:cs typeface="Times New Roman" charset="0"/>
              </a:rPr>
              <a:t> tömörített állapot a felszínen</a:t>
            </a:r>
            <a:r>
              <a:rPr lang="hu-HU" sz="2000" b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99032"/>
          </a:xfrm>
        </p:spPr>
        <p:txBody>
          <a:bodyPr/>
          <a:lstStyle/>
          <a:p>
            <a:r>
              <a:rPr lang="hu-HU" b="1" dirty="0" smtClean="0"/>
              <a:t>A talajnedvesség forgalom szabályozása</a:t>
            </a:r>
            <a:endParaRPr lang="hu-HU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Veszteséget fokozó tényezők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1600200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A károkat enyhítő tényezők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9400" y="198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u="sng" dirty="0" smtClean="0">
                <a:solidFill>
                  <a:schemeClr val="accent2">
                    <a:lumMod val="75000"/>
                  </a:schemeClr>
                </a:solidFill>
              </a:rPr>
              <a:t>Talajművelés</a:t>
            </a:r>
            <a:endParaRPr lang="hu-HU" sz="24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2590800"/>
            <a:ext cx="4191000" cy="3962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A talaj bolygatása hőségnapok előtt és alatt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tarlóhántás</a:t>
            </a:r>
            <a:r>
              <a:rPr lang="hu-HU" sz="2000" b="1" dirty="0">
                <a:cs typeface="Times New Roman" charset="0"/>
              </a:rPr>
              <a:t> a szükségesnél mélyebben a felszín nyitva hagyásával</a:t>
            </a:r>
            <a:r>
              <a:rPr lang="hu-HU" sz="2000" b="1" dirty="0"/>
              <a:t> 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középmély</a:t>
            </a:r>
            <a:r>
              <a:rPr lang="hu-HU" sz="2000" b="1" dirty="0">
                <a:cs typeface="Times New Roman" charset="0"/>
              </a:rPr>
              <a:t>/mélyszántás elmunkálás hiányában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középmély</a:t>
            </a:r>
            <a:r>
              <a:rPr lang="hu-HU" sz="2000" b="1" dirty="0">
                <a:cs typeface="Times New Roman" charset="0"/>
              </a:rPr>
              <a:t>/mélylazítás elmunkálás hiányában 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sok</a:t>
            </a:r>
            <a:r>
              <a:rPr lang="hu-HU" sz="2000" b="1" dirty="0">
                <a:cs typeface="Times New Roman" charset="0"/>
              </a:rPr>
              <a:t>, és a  körülményekhez nem alkalmazkodó talajmozgatás </a:t>
            </a:r>
            <a:endParaRPr lang="hu-HU" sz="2000" b="1" dirty="0"/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hu-HU" sz="20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48200" y="2590800"/>
            <a:ext cx="4343400" cy="4267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A talaj kíméletes bolygatása (lazítás, porhanyítás, tömörítés)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sekély</a:t>
            </a:r>
            <a:r>
              <a:rPr lang="hu-HU" sz="2000" b="1" dirty="0">
                <a:cs typeface="Times New Roman" charset="0"/>
              </a:rPr>
              <a:t> hántás, a hántott felszín lezárása, a tarlómaradványok </a:t>
            </a:r>
            <a:r>
              <a:rPr lang="hu-HU" sz="2000" b="1" dirty="0">
                <a:cs typeface="Times New Roman" charset="0"/>
                <a:sym typeface="Symbol" pitchFamily="18" charset="2"/>
              </a:rPr>
              <a:t></a:t>
            </a:r>
            <a:r>
              <a:rPr lang="hu-HU" sz="2000" b="1" dirty="0">
                <a:cs typeface="Times New Roman" charset="0"/>
              </a:rPr>
              <a:t> 30 %-át a felszínen hagyva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forgatás</a:t>
            </a:r>
            <a:r>
              <a:rPr lang="hu-HU" sz="2000" b="1" dirty="0">
                <a:cs typeface="Times New Roman" charset="0"/>
              </a:rPr>
              <a:t> nélküli alapművelés és a felszín tömörítése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lazítás</a:t>
            </a:r>
            <a:r>
              <a:rPr lang="hu-HU" sz="2000" b="1" dirty="0">
                <a:cs typeface="Times New Roman" charset="0"/>
              </a:rPr>
              <a:t> porhanyítással és felszín egyengetéssel kombinálva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/>
              <a:t>	</a:t>
            </a:r>
            <a:r>
              <a:rPr lang="hu-HU" sz="2000" b="1" dirty="0" err="1"/>
              <a:t>-</a:t>
            </a:r>
            <a:r>
              <a:rPr lang="hu-HU" sz="2000" b="1" dirty="0" err="1">
                <a:cs typeface="Times New Roman" charset="0"/>
              </a:rPr>
              <a:t>sávos</a:t>
            </a:r>
            <a:r>
              <a:rPr lang="hu-HU" sz="2000" b="1" dirty="0">
                <a:cs typeface="Times New Roman" charset="0"/>
              </a:rPr>
              <a:t> művelés/ a művelés elhagyása (</a:t>
            </a:r>
            <a:r>
              <a:rPr lang="hu-HU" sz="2000" b="1" i="1" dirty="0">
                <a:cs typeface="Times New Roman" charset="0"/>
              </a:rPr>
              <a:t>direktvetés</a:t>
            </a:r>
            <a:r>
              <a:rPr lang="hu-HU" sz="2000" b="1" dirty="0">
                <a:cs typeface="Times New Roman" charset="0"/>
              </a:rPr>
              <a:t>)</a:t>
            </a:r>
            <a:r>
              <a:rPr lang="hu-HU" sz="2000" b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99032"/>
          </a:xfrm>
        </p:spPr>
        <p:txBody>
          <a:bodyPr/>
          <a:lstStyle/>
          <a:p>
            <a:r>
              <a:rPr lang="hu-HU" b="1" dirty="0" smtClean="0"/>
              <a:t>A talajnedvesség forgalom szabályozása</a:t>
            </a:r>
            <a:endParaRPr lang="hu-HU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Veszteséget fokozó tényezők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1600200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/>
              <a:t>A károkat enyhítő tényezők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43200" y="1981200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u="sng" dirty="0" smtClean="0">
                <a:solidFill>
                  <a:schemeClr val="accent1">
                    <a:lumMod val="75000"/>
                  </a:schemeClr>
                </a:solidFill>
              </a:rPr>
              <a:t>Termesztéstechnológia</a:t>
            </a:r>
            <a:endParaRPr lang="hu-HU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228600" y="2590800"/>
            <a:ext cx="4191000" cy="22098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Vetésváltás hiánya/hosszú tenyészidejű növény/</a:t>
            </a:r>
            <a:r>
              <a:rPr lang="hu-HU" sz="2000" b="1" dirty="0" err="1">
                <a:cs typeface="Times New Roman" charset="0"/>
              </a:rPr>
              <a:t>ek</a:t>
            </a:r>
            <a:r>
              <a:rPr lang="hu-HU" sz="2000" b="1" dirty="0">
                <a:cs typeface="Times New Roman" charset="0"/>
              </a:rPr>
              <a:t> termesztése több évig</a:t>
            </a:r>
            <a:r>
              <a:rPr lang="hu-HU" sz="2000" b="1" dirty="0"/>
              <a:t>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 startAt="2"/>
            </a:pPr>
            <a:r>
              <a:rPr lang="hu-HU" sz="2000" b="1" dirty="0">
                <a:cs typeface="Times New Roman" charset="0"/>
              </a:rPr>
              <a:t>Szakszerűtlen/hiányos trágyázás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 startAt="2"/>
            </a:pPr>
            <a:r>
              <a:rPr lang="hu-HU" sz="2000" b="1" dirty="0"/>
              <a:t>Elgyomosodás</a:t>
            </a:r>
            <a:r>
              <a:rPr lang="hu-HU" sz="2000" b="1" dirty="0">
                <a:cs typeface="Times New Roman" charset="0"/>
              </a:rPr>
              <a:t> </a:t>
            </a:r>
          </a:p>
        </p:txBody>
      </p:sp>
      <p:sp>
        <p:nvSpPr>
          <p:cNvPr id="11" name="Rectangle 1028"/>
          <p:cNvSpPr>
            <a:spLocks noChangeArrowheads="1"/>
          </p:cNvSpPr>
          <p:nvPr/>
        </p:nvSpPr>
        <p:spPr bwMode="auto">
          <a:xfrm>
            <a:off x="4648200" y="2590800"/>
            <a:ext cx="4191000" cy="28956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Vetésváltás – a rövid és hosszabb tenyészidejű növények váltogatása 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hu-HU" sz="2000" b="1" dirty="0">
                <a:cs typeface="Times New Roman" charset="0"/>
              </a:rPr>
              <a:t>A termőhelyhez, a talajhoz, a növény igényéhez igazodó trágyázás</a:t>
            </a:r>
            <a:endParaRPr lang="hu-HU" sz="2000" b="1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hu-HU" sz="2000" b="1" dirty="0">
                <a:cs typeface="Times New Roman" charset="0"/>
              </a:rPr>
              <a:t>3) Gyommentesség (</a:t>
            </a:r>
            <a:r>
              <a:rPr lang="hu-HU" sz="2000" b="1" i="1" dirty="0">
                <a:cs typeface="Times New Roman" charset="0"/>
              </a:rPr>
              <a:t>gyom-mulcs</a:t>
            </a:r>
            <a:r>
              <a:rPr lang="hu-HU" sz="2000" b="1" dirty="0">
                <a:cs typeface="Times New Roman" charset="0"/>
              </a:rPr>
              <a:t>)</a:t>
            </a:r>
            <a:r>
              <a:rPr lang="hu-HU" sz="20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Talajművelés szerepe az aszálykárok enyhítésében </a:t>
            </a:r>
            <a:r>
              <a:rPr lang="hu-HU" sz="3600" b="1" dirty="0" smtClean="0"/>
              <a:t>(2013)</a:t>
            </a:r>
            <a:endParaRPr lang="hu-HU" b="1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0" y="3505200"/>
            <a:ext cx="838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u-HU" dirty="0" smtClean="0"/>
              <a:t>t/ha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Kukorica aszályos évben</a:t>
            </a:r>
            <a:endParaRPr lang="hu-HU" b="1" dirty="0"/>
          </a:p>
        </p:txBody>
      </p:sp>
      <p:pic>
        <p:nvPicPr>
          <p:cNvPr id="6" name="Tartalom helye 5" descr="DSC00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47800"/>
            <a:ext cx="6934200" cy="5200650"/>
          </a:xfrm>
        </p:spPr>
      </p:pic>
      <p:sp>
        <p:nvSpPr>
          <p:cNvPr id="7" name="Szövegdoboz 6"/>
          <p:cNvSpPr txBox="1"/>
          <p:nvPr/>
        </p:nvSpPr>
        <p:spPr>
          <a:xfrm>
            <a:off x="2514600" y="5334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Direktvetés</a:t>
            </a:r>
            <a:endParaRPr lang="hu-HU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638800" y="4038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Szántás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5906</TotalTime>
  <Words>416</Words>
  <Application>Microsoft Office PowerPoint</Application>
  <PresentationFormat>Diavetítés a képernyőre (4:3 oldalarány)</PresentationFormat>
  <Paragraphs>129</Paragraphs>
  <Slides>22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Symbol</vt:lpstr>
      <vt:lpstr>Times New Roman</vt:lpstr>
      <vt:lpstr>Trebuchet MS</vt:lpstr>
      <vt:lpstr>Wingdings 3</vt:lpstr>
      <vt:lpstr>Fazetta</vt:lpstr>
      <vt:lpstr>Chart</vt:lpstr>
      <vt:lpstr>Az okszerű talajművelés- a talajok védelmének szolgálatában</vt:lpstr>
      <vt:lpstr>Megbeszélendők</vt:lpstr>
      <vt:lpstr>Talajművelés tendenciái Magyarországon</vt:lpstr>
      <vt:lpstr>A szárazság/aszály elleni technológiai megoldások</vt:lpstr>
      <vt:lpstr>A talajnedvesség forgalom szabályozása</vt:lpstr>
      <vt:lpstr>A talajnedvesség forgalom szabályozása</vt:lpstr>
      <vt:lpstr>A talajnedvesség forgalom szabályozása</vt:lpstr>
      <vt:lpstr>Talajművelés szerepe az aszálykárok enyhítésében (2013)</vt:lpstr>
      <vt:lpstr>Kukorica aszályos évben</vt:lpstr>
      <vt:lpstr>Talajnedvesség-tartalom  alakulása talajművelés hatására</vt:lpstr>
      <vt:lpstr>PowerPoint bemutató</vt:lpstr>
      <vt:lpstr>PowerPoint bemutató</vt:lpstr>
      <vt:lpstr>PowerPoint bemutató</vt:lpstr>
      <vt:lpstr>PowerPoint bemutató</vt:lpstr>
      <vt:lpstr>PowerPoint bemutató</vt:lpstr>
      <vt:lpstr>Alapművelés ekével</vt:lpstr>
      <vt:lpstr>Talajkímélő művelés tárcsával</vt:lpstr>
      <vt:lpstr>Talajkímélő művelés tárcsával</vt:lpstr>
      <vt:lpstr>Kultivátor kombinációk</vt:lpstr>
      <vt:lpstr>Talajgyógyítás mélylazítóval</vt:lpstr>
      <vt:lpstr>Magágykészítés és vetés egy menetben</vt:lpstr>
      <vt:lpstr>Köszönöm a figyelmet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technológiai elemek szerepe a kukorica termesztésében</dc:title>
  <dc:creator>Gyuricza Csaba</dc:creator>
  <cp:lastModifiedBy>Gyuricza Csaba</cp:lastModifiedBy>
  <cp:revision>78</cp:revision>
  <dcterms:created xsi:type="dcterms:W3CDTF">2007-10-17T18:51:47Z</dcterms:created>
  <dcterms:modified xsi:type="dcterms:W3CDTF">2015-05-18T19:42:22Z</dcterms:modified>
</cp:coreProperties>
</file>