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DD54-CAAC-4771-A0BF-C0B97F3E65D9}" type="datetimeFigureOut">
              <a:rPr lang="hu-HU" smtClean="0"/>
              <a:pPr/>
              <a:t>2013.11.27.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1D0E-8D95-4C83-AD22-307643B3D027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b="1" dirty="0" smtClean="0"/>
              <a:t>GabonaMarket.hu</a:t>
            </a:r>
            <a:endParaRPr lang="hu-HU" sz="4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 smtClean="0"/>
              <a:t>A jó gazdálkodás jövője!</a:t>
            </a:r>
            <a:endParaRPr lang="hu-HU" b="1" dirty="0"/>
          </a:p>
        </p:txBody>
      </p:sp>
      <p:pic>
        <p:nvPicPr>
          <p:cNvPr id="4" name="Kép 3" descr="Logo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2448272" cy="2448272"/>
          </a:xfrm>
          <a:prstGeom prst="rect">
            <a:avLst/>
          </a:prstGeom>
        </p:spPr>
      </p:pic>
      <p:pic>
        <p:nvPicPr>
          <p:cNvPr id="5" name="Kép 4" descr="gos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188640"/>
            <a:ext cx="2202827" cy="22768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Régi GOSZ terv valósult meg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Tudástranszfer Termelők részére</a:t>
            </a:r>
          </a:p>
          <a:p>
            <a:pPr lvl="1"/>
            <a:r>
              <a:rPr lang="hu-HU" dirty="0" smtClean="0"/>
              <a:t>A korábbi tapasztalatok befolyásolják a későbbi feladatok megoldásait, hasonló szituációkban alkalmazzuk a korábban megtanultakat.</a:t>
            </a:r>
          </a:p>
          <a:p>
            <a:r>
              <a:rPr lang="hu-HU" dirty="0" smtClean="0"/>
              <a:t>Megbízható piaci információk</a:t>
            </a:r>
          </a:p>
          <a:p>
            <a:pPr lvl="1"/>
            <a:r>
              <a:rPr lang="hu-HU" dirty="0" smtClean="0"/>
              <a:t>Transzparens területi kereskedési árak</a:t>
            </a:r>
          </a:p>
          <a:p>
            <a:r>
              <a:rPr lang="hu-HU" dirty="0" smtClean="0"/>
              <a:t>Rövidebb értékesítési lánc</a:t>
            </a:r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Több, mint egy 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Több, mint egy újság hirdetés</a:t>
            </a:r>
          </a:p>
          <a:p>
            <a:r>
              <a:rPr lang="hu-HU" dirty="0" smtClean="0"/>
              <a:t>Több, mint egy Web Shop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Mert van Tudástranszfer a Termelők részére </a:t>
            </a:r>
          </a:p>
          <a:p>
            <a:r>
              <a:rPr lang="hu-HU" dirty="0" smtClean="0"/>
              <a:t>Így egyszerűbb és célzottabb</a:t>
            </a:r>
          </a:p>
          <a:p>
            <a:pPr lvl="1"/>
            <a:r>
              <a:rPr lang="hu-HU" dirty="0" smtClean="0"/>
              <a:t>Kutatási, fejlesztési adatok megismertetése</a:t>
            </a:r>
          </a:p>
          <a:p>
            <a:pPr lvl="1"/>
            <a:r>
              <a:rPr lang="hu-HU" dirty="0" smtClean="0"/>
              <a:t>Új és már kipróbált technológiák átadása, bevezetése</a:t>
            </a:r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 lehet GabonaMarket.hu tag?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Termelő / Gazda</a:t>
            </a:r>
          </a:p>
          <a:p>
            <a:pPr lvl="1"/>
            <a:r>
              <a:rPr lang="hu-HU" dirty="0" smtClean="0"/>
              <a:t>GOSZ tagság vagy Földhasználati szerződés</a:t>
            </a:r>
          </a:p>
          <a:p>
            <a:pPr lvl="1"/>
            <a:r>
              <a:rPr lang="hu-HU" dirty="0" smtClean="0"/>
              <a:t>Termelési adatok</a:t>
            </a:r>
          </a:p>
          <a:p>
            <a:r>
              <a:rPr lang="hu-HU" dirty="0" smtClean="0"/>
              <a:t>Output / Kereskedő</a:t>
            </a:r>
          </a:p>
          <a:p>
            <a:r>
              <a:rPr lang="hu-HU" dirty="0" smtClean="0"/>
              <a:t>Input / Beszállító                               Szerződés</a:t>
            </a:r>
          </a:p>
          <a:p>
            <a:r>
              <a:rPr lang="hu-HU" dirty="0" smtClean="0"/>
              <a:t>Mezőgazdaságigép forgalmazó</a:t>
            </a:r>
          </a:p>
          <a:p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  <p:sp>
        <p:nvSpPr>
          <p:cNvPr id="5" name="Jobb oldali kapcsos zárójel 4"/>
          <p:cNvSpPr/>
          <p:nvPr/>
        </p:nvSpPr>
        <p:spPr>
          <a:xfrm>
            <a:off x="5436096" y="3140968"/>
            <a:ext cx="936104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Biztonság (Gépháztető alatt)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APRÓHIRDETÉSI OLDAL</a:t>
            </a:r>
          </a:p>
          <a:p>
            <a:r>
              <a:rPr lang="hu-HU" dirty="0" smtClean="0"/>
              <a:t>Ellenőrzött, felügyelt kereskedés</a:t>
            </a:r>
          </a:p>
          <a:p>
            <a:pPr lvl="1"/>
            <a:r>
              <a:rPr lang="hu-HU" dirty="0" smtClean="0"/>
              <a:t>Ajánlati árak +- 20 %-os sávon belül</a:t>
            </a:r>
          </a:p>
          <a:p>
            <a:pPr lvl="1"/>
            <a:r>
              <a:rPr lang="hu-HU" dirty="0" smtClean="0"/>
              <a:t>Termő terület * országos termésátlag + 35 %</a:t>
            </a:r>
          </a:p>
          <a:p>
            <a:r>
              <a:rPr lang="hu-HU" dirty="0" smtClean="0"/>
              <a:t>Input/Output tagok</a:t>
            </a:r>
          </a:p>
          <a:p>
            <a:pPr lvl="1"/>
            <a:r>
              <a:rPr lang="hu-HU" dirty="0" smtClean="0"/>
              <a:t>Saját szerződéseiket használják a GabonaMarket.hu-n belüli kereskedésre</a:t>
            </a:r>
          </a:p>
          <a:p>
            <a:r>
              <a:rPr lang="hu-HU" dirty="0" smtClean="0"/>
              <a:t>NAK mellett működő választott bíróság</a:t>
            </a:r>
          </a:p>
          <a:p>
            <a:pPr lvl="1"/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Extrák / Csilli-Villi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Megyei ajánlati </a:t>
            </a:r>
            <a:r>
              <a:rPr lang="hu-HU" dirty="0" smtClean="0"/>
              <a:t>sablonok</a:t>
            </a:r>
          </a:p>
          <a:p>
            <a:pPr lvl="1"/>
            <a:r>
              <a:rPr lang="hu-HU" dirty="0" smtClean="0"/>
              <a:t>Megyei bontású árjegyzékek (Input/Output belső használatra)</a:t>
            </a:r>
            <a:endParaRPr lang="hu-HU" dirty="0" smtClean="0"/>
          </a:p>
          <a:p>
            <a:r>
              <a:rPr lang="hu-HU" dirty="0" smtClean="0"/>
              <a:t>Megyei és országos </a:t>
            </a:r>
            <a:r>
              <a:rPr lang="hu-HU" dirty="0" smtClean="0"/>
              <a:t>statisztikák, grafikonok</a:t>
            </a:r>
          </a:p>
          <a:p>
            <a:pPr lvl="1"/>
            <a:r>
              <a:rPr lang="hu-HU" dirty="0" smtClean="0"/>
              <a:t>Termelésről, kereskedésről, </a:t>
            </a:r>
            <a:endParaRPr lang="hu-HU" dirty="0" smtClean="0"/>
          </a:p>
          <a:p>
            <a:r>
              <a:rPr lang="hu-HU" dirty="0" smtClean="0"/>
              <a:t>KSH statisztikai eredmények</a:t>
            </a:r>
          </a:p>
          <a:p>
            <a:r>
              <a:rPr lang="hu-HU" dirty="0" smtClean="0"/>
              <a:t>Hirdetési </a:t>
            </a:r>
            <a:r>
              <a:rPr lang="hu-HU" dirty="0" smtClean="0"/>
              <a:t>felületek</a:t>
            </a:r>
          </a:p>
          <a:p>
            <a:r>
              <a:rPr lang="hu-HU" dirty="0" smtClean="0"/>
              <a:t>Mezőgazdasági, agrárhírek </a:t>
            </a:r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GabonaMarket.hu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  <a:p>
            <a:pPr algn="ctr">
              <a:buNone/>
            </a:pPr>
            <a:r>
              <a:rPr lang="hu-HU" dirty="0" smtClean="0"/>
              <a:t>Köszönöm figyelmüket!</a:t>
            </a:r>
          </a:p>
          <a:p>
            <a:endParaRPr lang="hu-HU" dirty="0"/>
          </a:p>
          <a:p>
            <a:endParaRPr lang="hu-HU" dirty="0" smtClean="0"/>
          </a:p>
          <a:p>
            <a:pPr algn="ctr">
              <a:buNone/>
            </a:pPr>
            <a:r>
              <a:rPr lang="hu-HU" dirty="0" smtClean="0"/>
              <a:t>Gerebenics István</a:t>
            </a:r>
            <a:endParaRPr lang="hu-HU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184</Words>
  <Application>Microsoft Office PowerPoint</Application>
  <PresentationFormat>Diavetítés a képernyőre (4:3 oldalarány)</PresentationFormat>
  <Paragraphs>46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GabonaMarket.hu</vt:lpstr>
      <vt:lpstr>Régi GOSZ terv valósult meg</vt:lpstr>
      <vt:lpstr>Több, mint egy …</vt:lpstr>
      <vt:lpstr>Ki lehet GabonaMarket.hu tag?</vt:lpstr>
      <vt:lpstr>Biztonság (Gépháztető alatt)</vt:lpstr>
      <vt:lpstr>Extrák / Csilli-Villi</vt:lpstr>
      <vt:lpstr>GabonaMarket.hu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GabonaMarket.hu</dc:title>
  <dc:creator>Gerebenics István</dc:creator>
  <cp:lastModifiedBy>Gerebenics István</cp:lastModifiedBy>
  <cp:revision>17</cp:revision>
  <dcterms:created xsi:type="dcterms:W3CDTF">2013-11-27T04:35:06Z</dcterms:created>
  <dcterms:modified xsi:type="dcterms:W3CDTF">2013-11-27T06:05:54Z</dcterms:modified>
</cp:coreProperties>
</file>